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7" r:id="rId2"/>
    <p:sldId id="263" r:id="rId3"/>
    <p:sldId id="262" r:id="rId4"/>
    <p:sldId id="259" r:id="rId5"/>
    <p:sldId id="260" r:id="rId6"/>
    <p:sldId id="264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00B0F0"/>
    <a:srgbClr val="F5F3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540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C1B72F-BB93-4EC3-8E51-AA9D123C2DD1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DED03D-97F6-45DE-994A-BE2477DC2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788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https://commons.wikimedia.org/wiki/File:Ros_logo.svg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ED03D-97F6-45DE-994A-BE2477DC2D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69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Remap number to multiply1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ED03D-97F6-45DE-994A-BE2477DC2D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24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26" y="4227594"/>
            <a:ext cx="8404977" cy="1305500"/>
          </a:xfrm>
        </p:spPr>
        <p:txBody>
          <a:bodyPr anchor="b">
            <a:normAutofit/>
          </a:bodyPr>
          <a:lstStyle>
            <a:lvl1pPr algn="l">
              <a:defRPr sz="4000" b="0">
                <a:solidFill>
                  <a:schemeClr val="accent5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927" y="5766099"/>
            <a:ext cx="8404976" cy="590251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6E16576-7A47-6F43-BCCC-0201D2F03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27" y="646847"/>
            <a:ext cx="2410896" cy="523522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36FE41B-E7AE-FC43-A4A2-51F8145209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39905" y="417149"/>
            <a:ext cx="1739198" cy="365125"/>
          </a:xfrm>
        </p:spPr>
        <p:txBody>
          <a:bodyPr/>
          <a:lstStyle>
            <a:lvl1pPr algn="r">
              <a:defRPr>
                <a:solidFill>
                  <a:schemeClr val="accent6"/>
                </a:solidFill>
              </a:defRPr>
            </a:lvl1pPr>
          </a:lstStyle>
          <a:p>
            <a:fld id="{71296713-2BD6-4201-A746-CFD1E5B921B8}" type="datetimeFigureOut">
              <a:rPr lang="en-US" smtClean="0"/>
              <a:t>12/5/2024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02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468" y="2463800"/>
            <a:ext cx="8529676" cy="2651125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1400"/>
              </a:spcAft>
              <a:buNone/>
              <a:defRPr sz="2200" b="0" i="0" baseline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F94D049-750D-4443-ABB8-2C3A349AFA4B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76101" y="5209658"/>
            <a:ext cx="5276113" cy="1051959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721C2F4-C445-134C-AB62-EC44C3AC62A6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B0C0F91-4826-AB48-8200-0AA6EBCF9CAB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2423515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ject 1" descr="preencoded.png">
            <a:extLst>
              <a:ext uri="{FF2B5EF4-FFF2-40B4-BE49-F238E27FC236}">
                <a16:creationId xmlns:a16="http://schemas.microsoft.com/office/drawing/2014/main" id="{6129D614-C18E-A84F-A35D-B85AD0710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B3474F2-813F-144E-A5E3-9EFB3D5E77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202" y="452406"/>
            <a:ext cx="5163202" cy="752449"/>
          </a:xfrm>
        </p:spPr>
        <p:txBody>
          <a:bodyPr anchor="t">
            <a:normAutofit/>
          </a:bodyPr>
          <a:lstStyle>
            <a:lvl1pPr>
              <a:defRPr sz="1300" b="1"/>
            </a:lvl1pPr>
          </a:lstStyle>
          <a:p>
            <a:r>
              <a:rPr lang="en-US" dirty="0"/>
              <a:t>Introduction Title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F95F123-F83C-D74D-B917-9E9D3B4BA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7244" y="1702014"/>
            <a:ext cx="5163202" cy="4255854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1500"/>
              </a:spcAft>
              <a:buNone/>
              <a:defRPr sz="2200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23" descr="Icon&#10;&#10;Description automatically generated with medium confidence">
            <a:extLst>
              <a:ext uri="{FF2B5EF4-FFF2-40B4-BE49-F238E27FC236}">
                <a16:creationId xmlns:a16="http://schemas.microsoft.com/office/drawing/2014/main" id="{1F61D637-3F32-614B-99A7-CE6CA7198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927D43-946C-AB43-B96A-8F8625D7ECAF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566312" y="446161"/>
            <a:ext cx="4394634" cy="75869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25F86CE-9BC1-6743-9E0C-DD5B6FB8AB49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545850" y="1702014"/>
            <a:ext cx="5140134" cy="42558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lnSpc>
                <a:spcPts val="2000"/>
              </a:lnSpc>
              <a:spcAft>
                <a:spcPts val="1950"/>
              </a:spcAft>
            </a:pP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3520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3">
    <p:bg>
      <p:bgPr>
        <a:solidFill>
          <a:srgbClr val="F5F3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4202" y="1308839"/>
            <a:ext cx="6264941" cy="1305221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BF1B40-2588-3D4B-8C12-01E00E3A8BD5}"/>
              </a:ext>
            </a:extLst>
          </p:cNvPr>
          <p:cNvCxnSpPr>
            <a:cxnSpLocks/>
          </p:cNvCxnSpPr>
          <p:nvPr/>
        </p:nvCxnSpPr>
        <p:spPr>
          <a:xfrm>
            <a:off x="7993530" y="2652595"/>
            <a:ext cx="0" cy="3701068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1AC8C5-5BCC-F143-AA3D-E8B580BC3899}"/>
              </a:ext>
            </a:extLst>
          </p:cNvPr>
          <p:cNvCxnSpPr>
            <a:cxnSpLocks/>
          </p:cNvCxnSpPr>
          <p:nvPr/>
        </p:nvCxnSpPr>
        <p:spPr>
          <a:xfrm>
            <a:off x="4174297" y="2652595"/>
            <a:ext cx="0" cy="3701068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433607-A703-8641-92B9-55BCB9A61722}"/>
              </a:ext>
            </a:extLst>
          </p:cNvPr>
          <p:cNvCxnSpPr>
            <a:cxnSpLocks/>
          </p:cNvCxnSpPr>
          <p:nvPr/>
        </p:nvCxnSpPr>
        <p:spPr>
          <a:xfrm flipH="1">
            <a:off x="0" y="2652595"/>
            <a:ext cx="12192000" cy="0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AF57EB42-4981-064D-9CE9-E9DB573814EB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8086501" y="2723842"/>
            <a:ext cx="3670724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924E4CC-F6FD-524A-9FED-C626A85DF7FA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8086501" y="3121049"/>
            <a:ext cx="3670718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66B347D-34B5-7142-B26C-56CEAC99DC7D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8086501" y="3999752"/>
            <a:ext cx="3670705" cy="2353911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48838D29-272F-F149-AD8D-3E5D2AD51AF6}"/>
              </a:ext>
            </a:extLst>
          </p:cNvPr>
          <p:cNvSpPr>
            <a:spLocks noGrp="1"/>
          </p:cNvSpPr>
          <p:nvPr>
            <p:ph type="body" sz="half" idx="27"/>
          </p:nvPr>
        </p:nvSpPr>
        <p:spPr>
          <a:xfrm>
            <a:off x="444202" y="2723842"/>
            <a:ext cx="3670724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4B575BD0-362D-7C47-9EAD-C5F806621E1D}"/>
              </a:ext>
            </a:extLst>
          </p:cNvPr>
          <p:cNvSpPr>
            <a:spLocks noGrp="1"/>
          </p:cNvSpPr>
          <p:nvPr>
            <p:ph type="body" sz="half" idx="28"/>
          </p:nvPr>
        </p:nvSpPr>
        <p:spPr>
          <a:xfrm>
            <a:off x="444202" y="3121049"/>
            <a:ext cx="3670718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003DD90-3175-F44F-8D72-458530DE4A62}"/>
              </a:ext>
            </a:extLst>
          </p:cNvPr>
          <p:cNvSpPr>
            <a:spLocks noGrp="1"/>
          </p:cNvSpPr>
          <p:nvPr>
            <p:ph type="body" sz="half" idx="29"/>
          </p:nvPr>
        </p:nvSpPr>
        <p:spPr>
          <a:xfrm>
            <a:off x="444202" y="3999752"/>
            <a:ext cx="3670705" cy="2353911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4DF355D-6530-1F46-BC1A-E979ADECFB94}"/>
              </a:ext>
            </a:extLst>
          </p:cNvPr>
          <p:cNvSpPr>
            <a:spLocks noGrp="1"/>
          </p:cNvSpPr>
          <p:nvPr>
            <p:ph type="body" sz="half" idx="30"/>
          </p:nvPr>
        </p:nvSpPr>
        <p:spPr>
          <a:xfrm>
            <a:off x="4260638" y="2723842"/>
            <a:ext cx="3670724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478E426-63EF-244C-B829-98E2E21E119B}"/>
              </a:ext>
            </a:extLst>
          </p:cNvPr>
          <p:cNvSpPr>
            <a:spLocks noGrp="1"/>
          </p:cNvSpPr>
          <p:nvPr>
            <p:ph type="body" sz="half" idx="31"/>
          </p:nvPr>
        </p:nvSpPr>
        <p:spPr>
          <a:xfrm>
            <a:off x="4260638" y="3121049"/>
            <a:ext cx="3670718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F89BDC90-F4BA-5D40-A0EF-BD5586AFF4BE}"/>
              </a:ext>
            </a:extLst>
          </p:cNvPr>
          <p:cNvSpPr>
            <a:spLocks noGrp="1"/>
          </p:cNvSpPr>
          <p:nvPr>
            <p:ph type="body" sz="half" idx="32"/>
          </p:nvPr>
        </p:nvSpPr>
        <p:spPr>
          <a:xfrm>
            <a:off x="4260638" y="3999752"/>
            <a:ext cx="3670705" cy="2353911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A8765B4F-24D8-2641-9261-F629332413A3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4CD120F-A27D-2143-88BD-66FC0DCC6426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2304169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4202" y="1308839"/>
            <a:ext cx="6264941" cy="1305221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58DDCAA-666B-BB40-B3E0-9F6817656A50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25654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BF1B40-2588-3D4B-8C12-01E00E3A8BD5}"/>
              </a:ext>
            </a:extLst>
          </p:cNvPr>
          <p:cNvCxnSpPr>
            <a:cxnSpLocks/>
          </p:cNvCxnSpPr>
          <p:nvPr/>
        </p:nvCxnSpPr>
        <p:spPr>
          <a:xfrm>
            <a:off x="6106160" y="2652595"/>
            <a:ext cx="0" cy="3703754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C02867A-99C5-A847-B4B7-375BA3263372}"/>
              </a:ext>
            </a:extLst>
          </p:cNvPr>
          <p:cNvCxnSpPr>
            <a:cxnSpLocks/>
          </p:cNvCxnSpPr>
          <p:nvPr/>
        </p:nvCxnSpPr>
        <p:spPr>
          <a:xfrm>
            <a:off x="8971280" y="2652595"/>
            <a:ext cx="0" cy="3703754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1AC8C5-5BCC-F143-AA3D-E8B580BC3899}"/>
              </a:ext>
            </a:extLst>
          </p:cNvPr>
          <p:cNvCxnSpPr>
            <a:cxnSpLocks/>
          </p:cNvCxnSpPr>
          <p:nvPr/>
        </p:nvCxnSpPr>
        <p:spPr>
          <a:xfrm>
            <a:off x="3241040" y="2652595"/>
            <a:ext cx="0" cy="3703754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433607-A703-8641-92B9-55BCB9A61722}"/>
              </a:ext>
            </a:extLst>
          </p:cNvPr>
          <p:cNvCxnSpPr>
            <a:cxnSpLocks/>
          </p:cNvCxnSpPr>
          <p:nvPr/>
        </p:nvCxnSpPr>
        <p:spPr>
          <a:xfrm flipH="1">
            <a:off x="0" y="2652595"/>
            <a:ext cx="12192000" cy="0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B08375B-C3F2-524E-910B-D9C21C18B5C6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25654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F44CBEE-7235-1C4B-A2D6-7A398A0159FF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425655" y="3999753"/>
            <a:ext cx="2765652" cy="2356598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83CCFE16-FD6F-9E4A-BE05-F4B5A69432EC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317709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D93C09BD-8DFF-E148-BDEB-C6CC79B3C224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3317709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783DDF49-EF8F-2C4C-8580-0A5DD0BEDF83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3317710" y="3999753"/>
            <a:ext cx="2765652" cy="2356596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AF57EB42-4981-064D-9CE9-E9DB573814EB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199131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924E4CC-F6FD-524A-9FED-C626A85DF7FA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6199131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66B347D-34B5-7142-B26C-56CEAC99DC7D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6199132" y="3999753"/>
            <a:ext cx="2765652" cy="2356596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6703E58-9291-EE40-8DCB-A241470F951D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9091189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CD451DD1-615B-AE43-9B8E-1BB26CDED94B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9091189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B5571B90-D179-B34F-95F4-C185A51AB586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091190" y="3999753"/>
            <a:ext cx="2765652" cy="2356596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FCF8479-82B0-0840-9B2D-AC5FD4ACD354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37032ABB-7447-304B-BC64-9369BF7A9356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21595513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_with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3DBC3CC-6FE7-A44B-BF70-8A106D9EA57A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44203" y="2125027"/>
            <a:ext cx="5099050" cy="4135260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8471E2F-DB90-7742-9555-5B74693D78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8"/>
                    </a14:imgEffect>
                    <a14:imgEffect>
                      <a14:saturation sat="80000"/>
                    </a14:imgEffect>
                    <a14:imgEffect>
                      <a14:brightnessContrast contrast="10000"/>
                    </a14:imgEffect>
                  </a14:imgLayer>
                </a14:imgProps>
              </a:ext>
            </a:extLst>
          </a:blip>
          <a:srcRect l="17520" t="6646" r="29386" b="1660"/>
          <a:stretch/>
        </p:blipFill>
        <p:spPr>
          <a:xfrm>
            <a:off x="6095999" y="0"/>
            <a:ext cx="6096001" cy="6858000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961E201-BA38-4447-A0C1-6213D4ABE43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2" y="241683"/>
            <a:ext cx="5333028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B363821-E1AE-0E4B-AB14-075EE424E572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76100" y="698668"/>
            <a:ext cx="533302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2023177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_place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D1E4FA67-482D-F249-9F64-D3A7846B76E0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6121820" y="0"/>
            <a:ext cx="6070180" cy="6858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3DBC3CC-6FE7-A44B-BF70-8A106D9EA57A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44203" y="2125027"/>
            <a:ext cx="5099050" cy="4135260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9F9F3A5-801B-434A-86BB-2BEE7C86970F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1" y="241683"/>
            <a:ext cx="5386817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8A2491D-CED1-3E4A-83F9-0AEC1BF664CD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76101" y="698668"/>
            <a:ext cx="5386818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35727647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Dark_with lis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rgbClr val="E0D5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</p:txBody>
      </p: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B7E7661C-8F47-A84E-B097-83D2887BAAE5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9E33F36-CB6A-3845-B322-222BD9B1F419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284060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Dar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None/>
              <a:tabLst/>
              <a:defRPr lang="en-US" sz="2000" kern="1200" dirty="0">
                <a:solidFill>
                  <a:srgbClr val="E0D5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</p:txBody>
      </p: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79ACECD-DD2A-B64F-8E1E-426B640A054C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619EC4-76DA-1644-8D14-0A5DD8E7E339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13046440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Light_with list">
    <p:bg>
      <p:bgPr>
        <a:solidFill>
          <a:srgbClr val="F5F3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B9925059-DA62-0741-A886-A75ABAED9C3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764541A-60A7-0341-A51E-F5FF355F6C52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BDE9E37-ED42-4A4B-B60D-A82312F735A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2150952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Ligh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</p:txBody>
      </p: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C62FF63-C28D-7F40-BAA1-AE019F364092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86D736A-D0E9-D04E-BD47-9408BA105104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85321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_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27" y="4933507"/>
            <a:ext cx="5128022" cy="130550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6E16576-7A47-6F43-BCCC-0201D2F03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27" y="646847"/>
            <a:ext cx="2410896" cy="52352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12FA5A-5425-9D4A-9C6F-9D6BB0C43366}"/>
              </a:ext>
            </a:extLst>
          </p:cNvPr>
          <p:cNvCxnSpPr>
            <a:cxnSpLocks/>
          </p:cNvCxnSpPr>
          <p:nvPr/>
        </p:nvCxnSpPr>
        <p:spPr>
          <a:xfrm>
            <a:off x="6106160" y="-57543"/>
            <a:ext cx="0" cy="6915543"/>
          </a:xfrm>
          <a:prstGeom prst="line">
            <a:avLst/>
          </a:prstGeom>
          <a:ln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9FB89F2B-E93E-0641-8991-6CC778E411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1" t="9698" r="21187"/>
          <a:stretch/>
        </p:blipFill>
        <p:spPr bwMode="auto">
          <a:xfrm>
            <a:off x="6113794" y="-1"/>
            <a:ext cx="6078204" cy="683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7439FD51-B1D6-8F4A-803E-396E69AF84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6197" y="4567999"/>
            <a:ext cx="1739198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71296713-2BD6-4201-A746-CFD1E5B921B8}" type="datetimeFigureOut">
              <a:rPr lang="en-US" smtClean="0"/>
              <a:t>12/5/2024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212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5D52FD-2419-B24C-B2EA-9271BC6BBF87}"/>
              </a:ext>
            </a:extLst>
          </p:cNvPr>
          <p:cNvCxnSpPr>
            <a:cxnSpLocks/>
          </p:cNvCxnSpPr>
          <p:nvPr/>
        </p:nvCxnSpPr>
        <p:spPr>
          <a:xfrm>
            <a:off x="0" y="1030494"/>
            <a:ext cx="12251473" cy="32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B43891-19A2-E44C-BFD9-E9A295B5D0FD}"/>
              </a:ext>
            </a:extLst>
          </p:cNvPr>
          <p:cNvCxnSpPr>
            <a:cxnSpLocks/>
          </p:cNvCxnSpPr>
          <p:nvPr/>
        </p:nvCxnSpPr>
        <p:spPr>
          <a:xfrm>
            <a:off x="0" y="2697284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6461FD-CC27-ED43-9F1E-024F4F11A555}"/>
              </a:ext>
            </a:extLst>
          </p:cNvPr>
          <p:cNvCxnSpPr>
            <a:cxnSpLocks/>
          </p:cNvCxnSpPr>
          <p:nvPr/>
        </p:nvCxnSpPr>
        <p:spPr>
          <a:xfrm>
            <a:off x="0" y="4243145"/>
            <a:ext cx="12192000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4B4CC7-DE04-614C-8F67-33EBDF91710B}"/>
              </a:ext>
            </a:extLst>
          </p:cNvPr>
          <p:cNvCxnSpPr>
            <a:cxnSpLocks/>
          </p:cNvCxnSpPr>
          <p:nvPr/>
        </p:nvCxnSpPr>
        <p:spPr>
          <a:xfrm>
            <a:off x="0" y="5845140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210702-9285-5B4D-A2ED-83DAECEA8C8B}"/>
              </a:ext>
            </a:extLst>
          </p:cNvPr>
          <p:cNvCxnSpPr>
            <a:cxnSpLocks/>
          </p:cNvCxnSpPr>
          <p:nvPr/>
        </p:nvCxnSpPr>
        <p:spPr>
          <a:xfrm>
            <a:off x="8868936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15DD7A-2884-CB45-A39F-88BC1E8F8B37}"/>
              </a:ext>
            </a:extLst>
          </p:cNvPr>
          <p:cNvCxnSpPr>
            <a:cxnSpLocks/>
          </p:cNvCxnSpPr>
          <p:nvPr/>
        </p:nvCxnSpPr>
        <p:spPr>
          <a:xfrm>
            <a:off x="6140604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373CE6-A7CE-D14D-8423-5DE8FD3F2093}"/>
              </a:ext>
            </a:extLst>
          </p:cNvPr>
          <p:cNvCxnSpPr>
            <a:cxnSpLocks/>
          </p:cNvCxnSpPr>
          <p:nvPr/>
        </p:nvCxnSpPr>
        <p:spPr>
          <a:xfrm>
            <a:off x="3352800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45FF2A-79FD-BB44-A2CA-1331757B5311}"/>
              </a:ext>
            </a:extLst>
          </p:cNvPr>
          <p:cNvCxnSpPr>
            <a:cxnSpLocks/>
          </p:cNvCxnSpPr>
          <p:nvPr/>
        </p:nvCxnSpPr>
        <p:spPr>
          <a:xfrm>
            <a:off x="624468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97979B-8AFF-904E-960C-121AED32CABF}"/>
              </a:ext>
            </a:extLst>
          </p:cNvPr>
          <p:cNvCxnSpPr>
            <a:cxnSpLocks/>
          </p:cNvCxnSpPr>
          <p:nvPr/>
        </p:nvCxnSpPr>
        <p:spPr>
          <a:xfrm>
            <a:off x="11567532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F7955-5E89-D74C-9EF1-CE55C69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8243" y="1893134"/>
            <a:ext cx="2272154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586102F4-C2D7-4949-BBD7-069B15E2BE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1239" y="1902234"/>
            <a:ext cx="2276961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0EFD0E42-6CF3-3B45-8418-50EFC96439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2660" y="1890542"/>
            <a:ext cx="2273870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3411B4C-A7FB-C84C-A916-88C5CFEDAE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1239" y="3498093"/>
            <a:ext cx="2276958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A7D50877-D419-A647-A938-AC0D343DB4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06007" y="5027896"/>
            <a:ext cx="2282190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C749A1C5-832F-3641-9E2E-346ED2ADA1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42660" y="3499339"/>
            <a:ext cx="2273868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63CAA6B-5FB2-BE46-98FE-5279349B8F4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41914" y="1890541"/>
            <a:ext cx="2273210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F950F76-DB7E-EB40-8326-ED06CCFE62E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8242" y="3493305"/>
            <a:ext cx="2272154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4229E0C-62C8-3644-BA3B-504280DC79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6323" y="5027895"/>
            <a:ext cx="2274071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8C169B54-58A1-214E-AD85-F41C9E0597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43521" y="5027894"/>
            <a:ext cx="2273005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910A2D85-31D3-7E4E-9E1E-004FBB157E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41914" y="3499339"/>
            <a:ext cx="2259195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72B8D38-17CE-6549-B165-F0E689696EA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41913" y="5027893"/>
            <a:ext cx="2302943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386073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_10 School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5D52FD-2419-B24C-B2EA-9271BC6BBF87}"/>
              </a:ext>
            </a:extLst>
          </p:cNvPr>
          <p:cNvCxnSpPr>
            <a:cxnSpLocks/>
          </p:cNvCxnSpPr>
          <p:nvPr/>
        </p:nvCxnSpPr>
        <p:spPr>
          <a:xfrm>
            <a:off x="0" y="1030494"/>
            <a:ext cx="12251473" cy="32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B43891-19A2-E44C-BFD9-E9A295B5D0FD}"/>
              </a:ext>
            </a:extLst>
          </p:cNvPr>
          <p:cNvCxnSpPr>
            <a:cxnSpLocks/>
          </p:cNvCxnSpPr>
          <p:nvPr/>
        </p:nvCxnSpPr>
        <p:spPr>
          <a:xfrm>
            <a:off x="0" y="2697284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6461FD-CC27-ED43-9F1E-024F4F11A555}"/>
              </a:ext>
            </a:extLst>
          </p:cNvPr>
          <p:cNvCxnSpPr>
            <a:cxnSpLocks/>
          </p:cNvCxnSpPr>
          <p:nvPr/>
        </p:nvCxnSpPr>
        <p:spPr>
          <a:xfrm>
            <a:off x="0" y="4243145"/>
            <a:ext cx="12192000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4B4CC7-DE04-614C-8F67-33EBDF91710B}"/>
              </a:ext>
            </a:extLst>
          </p:cNvPr>
          <p:cNvCxnSpPr>
            <a:cxnSpLocks/>
          </p:cNvCxnSpPr>
          <p:nvPr/>
        </p:nvCxnSpPr>
        <p:spPr>
          <a:xfrm>
            <a:off x="0" y="5845140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210702-9285-5B4D-A2ED-83DAECEA8C8B}"/>
              </a:ext>
            </a:extLst>
          </p:cNvPr>
          <p:cNvCxnSpPr>
            <a:cxnSpLocks/>
          </p:cNvCxnSpPr>
          <p:nvPr/>
        </p:nvCxnSpPr>
        <p:spPr>
          <a:xfrm>
            <a:off x="8868936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15DD7A-2884-CB45-A39F-88BC1E8F8B37}"/>
              </a:ext>
            </a:extLst>
          </p:cNvPr>
          <p:cNvCxnSpPr>
            <a:cxnSpLocks/>
          </p:cNvCxnSpPr>
          <p:nvPr/>
        </p:nvCxnSpPr>
        <p:spPr>
          <a:xfrm>
            <a:off x="6140604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373CE6-A7CE-D14D-8423-5DE8FD3F2093}"/>
              </a:ext>
            </a:extLst>
          </p:cNvPr>
          <p:cNvCxnSpPr>
            <a:cxnSpLocks/>
          </p:cNvCxnSpPr>
          <p:nvPr/>
        </p:nvCxnSpPr>
        <p:spPr>
          <a:xfrm>
            <a:off x="3352800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45FF2A-79FD-BB44-A2CA-1331757B5311}"/>
              </a:ext>
            </a:extLst>
          </p:cNvPr>
          <p:cNvCxnSpPr>
            <a:cxnSpLocks/>
          </p:cNvCxnSpPr>
          <p:nvPr/>
        </p:nvCxnSpPr>
        <p:spPr>
          <a:xfrm>
            <a:off x="624468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97979B-8AFF-904E-960C-121AED32CABF}"/>
              </a:ext>
            </a:extLst>
          </p:cNvPr>
          <p:cNvCxnSpPr>
            <a:cxnSpLocks/>
          </p:cNvCxnSpPr>
          <p:nvPr/>
        </p:nvCxnSpPr>
        <p:spPr>
          <a:xfrm>
            <a:off x="11567532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956BB7B-5CE5-F441-B889-0A1C038B2A36}"/>
              </a:ext>
            </a:extLst>
          </p:cNvPr>
          <p:cNvSpPr txBox="1"/>
          <p:nvPr/>
        </p:nvSpPr>
        <p:spPr>
          <a:xfrm>
            <a:off x="982613" y="2108577"/>
            <a:ext cx="1957170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Blair School of Music</a:t>
            </a:r>
            <a:endParaRPr lang="en-US" sz="1400" dirty="0">
              <a:solidFill>
                <a:srgbClr val="1A1A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70D162-17AA-414A-B172-551F4ED73BFD}"/>
              </a:ext>
            </a:extLst>
          </p:cNvPr>
          <p:cNvSpPr txBox="1"/>
          <p:nvPr/>
        </p:nvSpPr>
        <p:spPr>
          <a:xfrm>
            <a:off x="3746432" y="1893134"/>
            <a:ext cx="1676317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College of Arts</a:t>
            </a:r>
            <a:br>
              <a:rPr lang="en-US" sz="1400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Sciences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40AECC-2852-3B48-B51A-80B5E7CDBCC7}"/>
              </a:ext>
            </a:extLst>
          </p:cNvPr>
          <p:cNvSpPr txBox="1"/>
          <p:nvPr/>
        </p:nvSpPr>
        <p:spPr>
          <a:xfrm>
            <a:off x="6500009" y="2108577"/>
            <a:ext cx="1676317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Divinity School</a:t>
            </a:r>
            <a:endParaRPr lang="en-US" sz="1400" dirty="0">
              <a:solidFill>
                <a:srgbClr val="1A1A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5663EA-250A-A24A-BF53-0FA1A5EE3B7A}"/>
              </a:ext>
            </a:extLst>
          </p:cNvPr>
          <p:cNvSpPr txBox="1"/>
          <p:nvPr/>
        </p:nvSpPr>
        <p:spPr>
          <a:xfrm>
            <a:off x="9281954" y="2108577"/>
            <a:ext cx="1785072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Graduate School</a:t>
            </a:r>
            <a:endParaRPr lang="en-US" sz="1400" dirty="0">
              <a:solidFill>
                <a:srgbClr val="1A1A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C1B1C5-3349-4846-A0F1-D6E86F5762A6}"/>
              </a:ext>
            </a:extLst>
          </p:cNvPr>
          <p:cNvSpPr txBox="1"/>
          <p:nvPr/>
        </p:nvSpPr>
        <p:spPr>
          <a:xfrm>
            <a:off x="982613" y="3737377"/>
            <a:ext cx="1676317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Law School</a:t>
            </a:r>
            <a:endParaRPr lang="en-US" sz="1400" dirty="0">
              <a:solidFill>
                <a:srgbClr val="1A1A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F4D32B-9B34-A64E-9C72-44B90CF4B7E1}"/>
              </a:ext>
            </a:extLst>
          </p:cNvPr>
          <p:cNvSpPr txBox="1"/>
          <p:nvPr/>
        </p:nvSpPr>
        <p:spPr>
          <a:xfrm>
            <a:off x="3746432" y="3306490"/>
            <a:ext cx="1676317" cy="73866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Owen Graduate School of Management</a:t>
            </a:r>
            <a:endParaRPr lang="en-US" sz="1400" dirty="0">
              <a:solidFill>
                <a:srgbClr val="1A1A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DAF53A-0296-F842-B971-2C80F878B028}"/>
              </a:ext>
            </a:extLst>
          </p:cNvPr>
          <p:cNvSpPr txBox="1"/>
          <p:nvPr/>
        </p:nvSpPr>
        <p:spPr>
          <a:xfrm>
            <a:off x="6500009" y="3737377"/>
            <a:ext cx="1676317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Peabody College</a:t>
            </a:r>
            <a:endParaRPr lang="en-US" sz="1400" dirty="0">
              <a:solidFill>
                <a:srgbClr val="1A1A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F441D9-7B8A-7643-B64A-BA688EDCF850}"/>
              </a:ext>
            </a:extLst>
          </p:cNvPr>
          <p:cNvSpPr txBox="1"/>
          <p:nvPr/>
        </p:nvSpPr>
        <p:spPr>
          <a:xfrm>
            <a:off x="9281954" y="3521934"/>
            <a:ext cx="1785072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Engineering</a:t>
            </a:r>
            <a:endParaRPr lang="en-US" sz="1400" dirty="0">
              <a:solidFill>
                <a:srgbClr val="1A1A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856156-5CE2-B74F-8659-51D32F182E20}"/>
              </a:ext>
            </a:extLst>
          </p:cNvPr>
          <p:cNvSpPr txBox="1"/>
          <p:nvPr/>
        </p:nvSpPr>
        <p:spPr>
          <a:xfrm>
            <a:off x="982613" y="5067794"/>
            <a:ext cx="1676317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</a:t>
            </a:r>
            <a:b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Medicine</a:t>
            </a:r>
            <a:endParaRPr lang="en-US" sz="1400" dirty="0">
              <a:solidFill>
                <a:srgbClr val="1A1A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223F9C-2080-5545-8CEE-1BE489720355}"/>
              </a:ext>
            </a:extLst>
          </p:cNvPr>
          <p:cNvSpPr txBox="1"/>
          <p:nvPr/>
        </p:nvSpPr>
        <p:spPr>
          <a:xfrm>
            <a:off x="3746432" y="5067794"/>
            <a:ext cx="1676317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</a:t>
            </a:r>
            <a:b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Nursing</a:t>
            </a:r>
            <a:endParaRPr lang="en-US" sz="1400" dirty="0">
              <a:solidFill>
                <a:srgbClr val="1A1A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6852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UIDE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F56C623-889A-D64C-A80F-1588AA9E6D62}"/>
              </a:ext>
            </a:extLst>
          </p:cNvPr>
          <p:cNvSpPr txBox="1"/>
          <p:nvPr/>
        </p:nvSpPr>
        <p:spPr>
          <a:xfrm>
            <a:off x="545695" y="6044910"/>
            <a:ext cx="2508886" cy="355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Arial Sans Body Copy, 13 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pt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2E11D-4718-EA46-8CE2-BE431E7B0D1F}"/>
              </a:ext>
            </a:extLst>
          </p:cNvPr>
          <p:cNvSpPr txBox="1"/>
          <p:nvPr/>
        </p:nvSpPr>
        <p:spPr>
          <a:xfrm>
            <a:off x="521841" y="1849167"/>
            <a:ext cx="51133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Headings, Arial 40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pt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A0A615-42F9-534F-B3B0-CB12ECF809A5}"/>
              </a:ext>
            </a:extLst>
          </p:cNvPr>
          <p:cNvSpPr/>
          <p:nvPr/>
        </p:nvSpPr>
        <p:spPr>
          <a:xfrm>
            <a:off x="8807508" y="4998767"/>
            <a:ext cx="1361440" cy="650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6BD72B-AD4A-E547-8043-5A7B2C3EC93F}"/>
              </a:ext>
            </a:extLst>
          </p:cNvPr>
          <p:cNvSpPr/>
          <p:nvPr/>
        </p:nvSpPr>
        <p:spPr>
          <a:xfrm>
            <a:off x="7120948" y="1849167"/>
            <a:ext cx="1361440" cy="1300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747E4A-BD1B-6E4C-849D-12970E8D205D}"/>
              </a:ext>
            </a:extLst>
          </p:cNvPr>
          <p:cNvSpPr/>
          <p:nvPr/>
        </p:nvSpPr>
        <p:spPr>
          <a:xfrm>
            <a:off x="8807508" y="3418827"/>
            <a:ext cx="1361440" cy="13004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3FC237-D8C5-C840-9451-D7B5FB58F94B}"/>
              </a:ext>
            </a:extLst>
          </p:cNvPr>
          <p:cNvSpPr/>
          <p:nvPr/>
        </p:nvSpPr>
        <p:spPr>
          <a:xfrm>
            <a:off x="7106490" y="3418827"/>
            <a:ext cx="1361440" cy="13004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6289AF-EC1A-4A4A-8E7D-3E57AC20108D}"/>
              </a:ext>
            </a:extLst>
          </p:cNvPr>
          <p:cNvSpPr/>
          <p:nvPr/>
        </p:nvSpPr>
        <p:spPr>
          <a:xfrm>
            <a:off x="8807508" y="5648947"/>
            <a:ext cx="1361440" cy="6044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F88104-CA0B-734C-BBE7-F868FED1D742}"/>
              </a:ext>
            </a:extLst>
          </p:cNvPr>
          <p:cNvSpPr/>
          <p:nvPr/>
        </p:nvSpPr>
        <p:spPr>
          <a:xfrm>
            <a:off x="8807508" y="1849167"/>
            <a:ext cx="1361440" cy="130042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9104253-DE58-E149-A889-5CA049887AE3}"/>
              </a:ext>
            </a:extLst>
          </p:cNvPr>
          <p:cNvCxnSpPr>
            <a:cxnSpLocks/>
          </p:cNvCxnSpPr>
          <p:nvPr/>
        </p:nvCxnSpPr>
        <p:spPr>
          <a:xfrm>
            <a:off x="8447610" y="1849167"/>
            <a:ext cx="0" cy="1300420"/>
          </a:xfrm>
          <a:prstGeom prst="line">
            <a:avLst/>
          </a:prstGeom>
          <a:ln w="82550"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455F1E7-E645-FB45-A6BA-04684AACD01C}"/>
              </a:ext>
            </a:extLst>
          </p:cNvPr>
          <p:cNvSpPr txBox="1"/>
          <p:nvPr/>
        </p:nvSpPr>
        <p:spPr>
          <a:xfrm>
            <a:off x="7120948" y="1849167"/>
            <a:ext cx="812334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</a:t>
            </a:r>
            <a:b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1c1c1c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02AE29-8ADA-C046-9599-92EF9A546173}"/>
              </a:ext>
            </a:extLst>
          </p:cNvPr>
          <p:cNvSpPr txBox="1"/>
          <p:nvPr/>
        </p:nvSpPr>
        <p:spPr>
          <a:xfrm>
            <a:off x="8807508" y="1849167"/>
            <a:ext cx="812334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White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FFFFFF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E73C1E-53A4-D84D-A178-5B5A617F78BC}"/>
              </a:ext>
            </a:extLst>
          </p:cNvPr>
          <p:cNvSpPr txBox="1"/>
          <p:nvPr/>
        </p:nvSpPr>
        <p:spPr>
          <a:xfrm>
            <a:off x="7120948" y="3413807"/>
            <a:ext cx="81233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Light Grey</a:t>
            </a:r>
            <a:b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/>
              <a:t>E4E4E4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ED535D-A10D-514B-9F9F-0844839B3629}"/>
              </a:ext>
            </a:extLst>
          </p:cNvPr>
          <p:cNvSpPr/>
          <p:nvPr/>
        </p:nvSpPr>
        <p:spPr>
          <a:xfrm>
            <a:off x="7106490" y="4998737"/>
            <a:ext cx="1361440" cy="13004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809E39-741B-D44A-8266-1421FF133A91}"/>
              </a:ext>
            </a:extLst>
          </p:cNvPr>
          <p:cNvSpPr txBox="1"/>
          <p:nvPr/>
        </p:nvSpPr>
        <p:spPr>
          <a:xfrm>
            <a:off x="7141268" y="5017661"/>
            <a:ext cx="81233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Dark Grey</a:t>
            </a:r>
            <a:b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>
                <a:solidFill>
                  <a:schemeClr val="bg1"/>
                </a:solidFill>
              </a:rPr>
              <a:t>777777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FDDBAB-FE01-2341-BA73-05964EA44299}"/>
              </a:ext>
            </a:extLst>
          </p:cNvPr>
          <p:cNvSpPr txBox="1"/>
          <p:nvPr/>
        </p:nvSpPr>
        <p:spPr>
          <a:xfrm>
            <a:off x="8807508" y="3413807"/>
            <a:ext cx="81233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Sand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/>
              <a:t>E0D5C0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737DFF-CC88-6842-A062-F7997C8B4514}"/>
              </a:ext>
            </a:extLst>
          </p:cNvPr>
          <p:cNvSpPr txBox="1"/>
          <p:nvPr/>
        </p:nvSpPr>
        <p:spPr>
          <a:xfrm>
            <a:off x="8807508" y="4998767"/>
            <a:ext cx="81233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/>
              <a:t>Highlight</a:t>
            </a:r>
            <a:br>
              <a:rPr lang="en-US" sz="1000" dirty="0"/>
            </a:br>
            <a:r>
              <a:rPr lang="en-US" sz="1000" dirty="0"/>
              <a:t>ECB748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E7D320-ED07-994F-8D89-6E0937B549A5}"/>
              </a:ext>
            </a:extLst>
          </p:cNvPr>
          <p:cNvSpPr txBox="1"/>
          <p:nvPr/>
        </p:nvSpPr>
        <p:spPr>
          <a:xfrm>
            <a:off x="8807508" y="5649007"/>
            <a:ext cx="81233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/>
              <a:t>Sky</a:t>
            </a:r>
            <a:br>
              <a:rPr lang="en-US" sz="1000" dirty="0"/>
            </a:br>
            <a:r>
              <a:rPr lang="en-US" sz="1000" dirty="0"/>
              <a:t>B3C9CD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6ED116-782C-3A44-A5B2-3C1ED2B9CCBE}"/>
              </a:ext>
            </a:extLst>
          </p:cNvPr>
          <p:cNvSpPr txBox="1"/>
          <p:nvPr/>
        </p:nvSpPr>
        <p:spPr>
          <a:xfrm>
            <a:off x="629505" y="4405634"/>
            <a:ext cx="4898050" cy="496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D2B16D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Large Bullets, Arial, 20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pt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86519E-0EA4-AB4F-BDE2-EB72A52F437E}"/>
              </a:ext>
            </a:extLst>
          </p:cNvPr>
          <p:cNvSpPr txBox="1"/>
          <p:nvPr/>
        </p:nvSpPr>
        <p:spPr>
          <a:xfrm>
            <a:off x="545695" y="5538301"/>
            <a:ext cx="2508886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Arial Subhead,16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pt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bject13">
            <a:extLst>
              <a:ext uri="{FF2B5EF4-FFF2-40B4-BE49-F238E27FC236}">
                <a16:creationId xmlns:a16="http://schemas.microsoft.com/office/drawing/2014/main" id="{4A489953-6FB5-F741-9FA2-46C088632D1F}"/>
              </a:ext>
            </a:extLst>
          </p:cNvPr>
          <p:cNvSpPr/>
          <p:nvPr/>
        </p:nvSpPr>
        <p:spPr>
          <a:xfrm>
            <a:off x="1052495" y="5017781"/>
            <a:ext cx="1900486" cy="2741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2"/>
                </a:solidFill>
                <a:latin typeface="Arial" panose="020B0604020202020204" pitchFamily="34" charset="0"/>
                <a:ea typeface="Theinhardt Regular" pitchFamily="34" charset="-122"/>
                <a:cs typeface="Arial" panose="020B0604020202020204" pitchFamily="34" charset="0"/>
              </a:rPr>
              <a:t>Small Bullets, Arial, 10 </a:t>
            </a:r>
            <a:r>
              <a:rPr lang="en-US" sz="1000" dirty="0" err="1">
                <a:solidFill>
                  <a:schemeClr val="tx2"/>
                </a:solidFill>
                <a:latin typeface="Arial" panose="020B0604020202020204" pitchFamily="34" charset="0"/>
                <a:ea typeface="Theinhardt Regular" pitchFamily="34" charset="-122"/>
                <a:cs typeface="Arial" panose="020B0604020202020204" pitchFamily="34" charset="0"/>
              </a:rPr>
              <a:t>pt</a:t>
            </a:r>
            <a:endParaRPr lang="en-US" sz="1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bject4">
            <a:extLst>
              <a:ext uri="{FF2B5EF4-FFF2-40B4-BE49-F238E27FC236}">
                <a16:creationId xmlns:a16="http://schemas.microsoft.com/office/drawing/2014/main" id="{7B7B9E91-D001-2C4B-8006-89E16166AD20}"/>
              </a:ext>
            </a:extLst>
          </p:cNvPr>
          <p:cNvSpPr/>
          <p:nvPr/>
        </p:nvSpPr>
        <p:spPr>
          <a:xfrm>
            <a:off x="629505" y="3577594"/>
            <a:ext cx="3677920" cy="828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ts val="3037"/>
              </a:lnSpc>
              <a:spcAft>
                <a:spcPts val="1450"/>
              </a:spcAft>
            </a:pPr>
            <a:r>
              <a:rPr lang="en-US" sz="2200" dirty="0">
                <a:latin typeface="Times New Roman" panose="02020603050405020304" pitchFamily="18" charset="0"/>
                <a:ea typeface="Academica Light Pro Regular" pitchFamily="34" charset="-122"/>
                <a:cs typeface="Times New Roman" panose="02020603050405020304" pitchFamily="18" charset="0"/>
              </a:rPr>
              <a:t>Large Statement, Times, 22 </a:t>
            </a:r>
            <a:r>
              <a:rPr lang="en-US" sz="2200" dirty="0" err="1">
                <a:latin typeface="Times New Roman" panose="02020603050405020304" pitchFamily="18" charset="0"/>
                <a:ea typeface="Academica Light Pro Regular" pitchFamily="34" charset="-122"/>
                <a:cs typeface="Times New Roman" panose="02020603050405020304" pitchFamily="18" charset="0"/>
              </a:rPr>
              <a:t>pt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44110B-E6AC-0E4F-86A9-410524E79ED7}"/>
              </a:ext>
            </a:extLst>
          </p:cNvPr>
          <p:cNvSpPr txBox="1"/>
          <p:nvPr/>
        </p:nvSpPr>
        <p:spPr>
          <a:xfrm>
            <a:off x="521841" y="2696674"/>
            <a:ext cx="4694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Subtitles, Arial, 36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pt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22664CB-322A-E34F-8539-B80BDF759C0F}"/>
              </a:ext>
            </a:extLst>
          </p:cNvPr>
          <p:cNvSpPr/>
          <p:nvPr/>
        </p:nvSpPr>
        <p:spPr>
          <a:xfrm>
            <a:off x="8807508" y="2476435"/>
            <a:ext cx="1361440" cy="673152"/>
          </a:xfrm>
          <a:prstGeom prst="rect">
            <a:avLst/>
          </a:prstGeom>
          <a:solidFill>
            <a:srgbClr val="F5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0362D7-CE1B-2949-89F1-84E55779FEE7}"/>
              </a:ext>
            </a:extLst>
          </p:cNvPr>
          <p:cNvSpPr txBox="1"/>
          <p:nvPr/>
        </p:nvSpPr>
        <p:spPr>
          <a:xfrm>
            <a:off x="8807508" y="2492980"/>
            <a:ext cx="812334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Cream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F5F3EF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CFFD3F9-EA55-5941-A112-A6DBD4B519E4}"/>
              </a:ext>
            </a:extLst>
          </p:cNvPr>
          <p:cNvCxnSpPr>
            <a:cxnSpLocks/>
          </p:cNvCxnSpPr>
          <p:nvPr/>
        </p:nvCxnSpPr>
        <p:spPr>
          <a:xfrm>
            <a:off x="593012" y="1017632"/>
            <a:ext cx="108427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2836242-D62C-1942-AD70-BD64D3073DC7}"/>
              </a:ext>
            </a:extLst>
          </p:cNvPr>
          <p:cNvSpPr txBox="1"/>
          <p:nvPr/>
        </p:nvSpPr>
        <p:spPr>
          <a:xfrm>
            <a:off x="472917" y="343881"/>
            <a:ext cx="1096286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3300" b="1" i="0" spc="3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THEME FONTS AND COLORS</a:t>
            </a:r>
            <a:endParaRPr lang="en-US" sz="3300" b="1" i="0" spc="300" baseline="0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5D6674-7026-FC4D-BE16-17F37B89C66A}"/>
              </a:ext>
            </a:extLst>
          </p:cNvPr>
          <p:cNvSpPr txBox="1"/>
          <p:nvPr/>
        </p:nvSpPr>
        <p:spPr>
          <a:xfrm>
            <a:off x="500412" y="1238057"/>
            <a:ext cx="3816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 dirty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FONTS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F36D48C-A837-9240-84E3-A8BC4028DBFA}"/>
              </a:ext>
            </a:extLst>
          </p:cNvPr>
          <p:cNvCxnSpPr>
            <a:cxnSpLocks/>
          </p:cNvCxnSpPr>
          <p:nvPr/>
        </p:nvCxnSpPr>
        <p:spPr>
          <a:xfrm>
            <a:off x="593012" y="1683345"/>
            <a:ext cx="35621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350948-03D5-4443-BEDD-B8A5A62130C7}"/>
              </a:ext>
            </a:extLst>
          </p:cNvPr>
          <p:cNvSpPr txBox="1"/>
          <p:nvPr/>
        </p:nvSpPr>
        <p:spPr>
          <a:xfrm>
            <a:off x="6975652" y="1238057"/>
            <a:ext cx="499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 dirty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COLORS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CABEE2-DDF7-434C-8329-6DFB04441E63}"/>
              </a:ext>
            </a:extLst>
          </p:cNvPr>
          <p:cNvCxnSpPr>
            <a:cxnSpLocks/>
          </p:cNvCxnSpPr>
          <p:nvPr/>
        </p:nvCxnSpPr>
        <p:spPr>
          <a:xfrm>
            <a:off x="7068252" y="1683345"/>
            <a:ext cx="423447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6066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UIDE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BC8669E-B216-AA42-B53A-973035C85CE2}"/>
              </a:ext>
            </a:extLst>
          </p:cNvPr>
          <p:cNvCxnSpPr>
            <a:cxnSpLocks/>
          </p:cNvCxnSpPr>
          <p:nvPr/>
        </p:nvCxnSpPr>
        <p:spPr>
          <a:xfrm>
            <a:off x="593012" y="1017632"/>
            <a:ext cx="108427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272C731-1402-D34C-B7DD-4065D53CE563}"/>
              </a:ext>
            </a:extLst>
          </p:cNvPr>
          <p:cNvSpPr txBox="1"/>
          <p:nvPr/>
        </p:nvSpPr>
        <p:spPr>
          <a:xfrm>
            <a:off x="472918" y="343881"/>
            <a:ext cx="598112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3300" b="1" i="0" spc="3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TEMPLATE GUIDELINES</a:t>
            </a:r>
            <a:endParaRPr lang="en-US" sz="3300" b="1" i="0" spc="300" baseline="0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FFBCD6-4509-E545-897B-13343F0A4AA2}"/>
              </a:ext>
            </a:extLst>
          </p:cNvPr>
          <p:cNvSpPr txBox="1"/>
          <p:nvPr/>
        </p:nvSpPr>
        <p:spPr>
          <a:xfrm>
            <a:off x="500412" y="1238057"/>
            <a:ext cx="3816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 dirty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USING SLIDE LAYOUTS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F24369F-C194-AD45-85F6-6988005CDA65}"/>
              </a:ext>
            </a:extLst>
          </p:cNvPr>
          <p:cNvCxnSpPr>
            <a:cxnSpLocks/>
          </p:cNvCxnSpPr>
          <p:nvPr/>
        </p:nvCxnSpPr>
        <p:spPr>
          <a:xfrm>
            <a:off x="593012" y="1683345"/>
            <a:ext cx="35621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79A14FE-18BE-6142-B636-9CCED47D817E}"/>
              </a:ext>
            </a:extLst>
          </p:cNvPr>
          <p:cNvSpPr txBox="1"/>
          <p:nvPr/>
        </p:nvSpPr>
        <p:spPr>
          <a:xfrm>
            <a:off x="520121" y="1883971"/>
            <a:ext cx="2933258" cy="34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To insert a new slide: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8843B7-205D-3946-ABAE-B1BDBD70F068}"/>
              </a:ext>
            </a:extLst>
          </p:cNvPr>
          <p:cNvSpPr txBox="1"/>
          <p:nvPr/>
        </p:nvSpPr>
        <p:spPr>
          <a:xfrm>
            <a:off x="520120" y="2285462"/>
            <a:ext cx="4872151" cy="1439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Click the arrow on the right slide of the </a:t>
            </a:r>
            <a:b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</a:br>
            <a: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New Slide button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Choose an appropriate layout from</a:t>
            </a:r>
            <a:b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</a:br>
            <a: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the gallery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Edit as needed, following the guidelines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ECCC39-BB65-AC40-AD18-8F381A0C05D3}"/>
              </a:ext>
            </a:extLst>
          </p:cNvPr>
          <p:cNvSpPr txBox="1"/>
          <p:nvPr/>
        </p:nvSpPr>
        <p:spPr>
          <a:xfrm>
            <a:off x="5785109" y="1238057"/>
            <a:ext cx="499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 dirty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CHANGING SLIDE LAYOUTS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836D77-69F2-494D-B305-F1C1FC3DB5D5}"/>
              </a:ext>
            </a:extLst>
          </p:cNvPr>
          <p:cNvCxnSpPr>
            <a:cxnSpLocks/>
          </p:cNvCxnSpPr>
          <p:nvPr/>
        </p:nvCxnSpPr>
        <p:spPr>
          <a:xfrm>
            <a:off x="5877709" y="1683345"/>
            <a:ext cx="423447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D3EE09A-33B1-9548-B0A8-602C83122867}"/>
              </a:ext>
            </a:extLst>
          </p:cNvPr>
          <p:cNvSpPr txBox="1"/>
          <p:nvPr/>
        </p:nvSpPr>
        <p:spPr>
          <a:xfrm>
            <a:off x="5804817" y="1883971"/>
            <a:ext cx="5630970" cy="626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If you wish to use a different layout for your existing slide, there is no need to insert a new one. Simply: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1C6390-568E-664C-ACF3-B99CCB8654EF}"/>
              </a:ext>
            </a:extLst>
          </p:cNvPr>
          <p:cNvSpPr txBox="1"/>
          <p:nvPr/>
        </p:nvSpPr>
        <p:spPr>
          <a:xfrm>
            <a:off x="5794963" y="2880710"/>
            <a:ext cx="4979724" cy="608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With your slide selected, click in the Layout button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Choose a new layout from the gallery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F05F79-EC1D-A349-A6B8-A12B4B8D0A25}"/>
              </a:ext>
            </a:extLst>
          </p:cNvPr>
          <p:cNvSpPr txBox="1"/>
          <p:nvPr/>
        </p:nvSpPr>
        <p:spPr>
          <a:xfrm>
            <a:off x="500412" y="4204094"/>
            <a:ext cx="3816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 dirty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ADDING PHOTOS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43F06E8-7784-FF40-A314-DF298C2524EE}"/>
              </a:ext>
            </a:extLst>
          </p:cNvPr>
          <p:cNvCxnSpPr>
            <a:cxnSpLocks/>
          </p:cNvCxnSpPr>
          <p:nvPr/>
        </p:nvCxnSpPr>
        <p:spPr>
          <a:xfrm>
            <a:off x="593012" y="4649382"/>
            <a:ext cx="35621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EFD4B2C-D8ED-6B48-AE76-57FC0651AA54}"/>
              </a:ext>
            </a:extLst>
          </p:cNvPr>
          <p:cNvSpPr txBox="1"/>
          <p:nvPr/>
        </p:nvSpPr>
        <p:spPr>
          <a:xfrm>
            <a:off x="520120" y="4819272"/>
            <a:ext cx="2933258" cy="34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To add photos: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414F1C2-5923-6443-8748-E242306AC19E}"/>
              </a:ext>
            </a:extLst>
          </p:cNvPr>
          <p:cNvSpPr txBox="1"/>
          <p:nvPr/>
        </p:nvSpPr>
        <p:spPr>
          <a:xfrm>
            <a:off x="520120" y="5236131"/>
            <a:ext cx="75327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Click on the placeholder icon and upload desired image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Once uploaded choose “Picture Format” in the top ribbon menu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Click on the “Crop” dropdown and choose “Fill” then drag image to reframe</a:t>
            </a:r>
          </a:p>
          <a:p>
            <a:pPr marL="0" lvl="0" indent="0">
              <a:lnSpc>
                <a:spcPct val="100000"/>
              </a:lnSpc>
              <a:buFont typeface="+mj-lt"/>
              <a:buNone/>
            </a:pPr>
            <a:endParaRPr lang="en-US" sz="1600" b="0" i="0" spc="150" baseline="0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23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_plac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4CED8E1A-BA0A-C041-B60A-D0D46E8B2AA0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6121820" y="0"/>
            <a:ext cx="6070180" cy="6858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27" y="4933507"/>
            <a:ext cx="5128022" cy="130550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6E16576-7A47-6F43-BCCC-0201D2F03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27" y="646847"/>
            <a:ext cx="2410896" cy="52352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12FA5A-5425-9D4A-9C6F-9D6BB0C43366}"/>
              </a:ext>
            </a:extLst>
          </p:cNvPr>
          <p:cNvCxnSpPr>
            <a:cxnSpLocks/>
          </p:cNvCxnSpPr>
          <p:nvPr/>
        </p:nvCxnSpPr>
        <p:spPr>
          <a:xfrm>
            <a:off x="6106160" y="-57543"/>
            <a:ext cx="0" cy="6915543"/>
          </a:xfrm>
          <a:prstGeom prst="line">
            <a:avLst/>
          </a:prstGeom>
          <a:ln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62C519-EB37-774F-BD3A-23BD947ABD6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20767" y="456457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296713-2BD6-4201-A746-CFD1E5B921B8}" type="datetimeFigureOut">
              <a:rPr lang="en-US" smtClean="0"/>
              <a:t>12/5/2024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493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3_with lis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0927" y="670745"/>
            <a:ext cx="5128022" cy="1305500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Agenda or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926" y="3006104"/>
            <a:ext cx="5291403" cy="3181151"/>
          </a:xfrm>
        </p:spPr>
        <p:txBody>
          <a:bodyPr>
            <a:normAutofit/>
          </a:bodyPr>
          <a:lstStyle>
            <a:lvl1pPr marL="36576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+mj-lt"/>
              <a:buAutoNum type="arabicPeriod"/>
              <a:tabLst/>
              <a:defRPr sz="2000">
                <a:solidFill>
                  <a:schemeClr val="accent6"/>
                </a:solidFill>
                <a:latin typeface="Times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 dirty="0"/>
              <a:t>Click to edit Master text styles</a:t>
            </a:r>
          </a:p>
          <a:p>
            <a:pPr marL="228600" marR="0" lvl="0" indent="-32004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+mj-lt"/>
              <a:buAutoNum type="arabicPeriod"/>
              <a:tabLst/>
              <a:defRPr/>
            </a:pP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12FA5A-5425-9D4A-9C6F-9D6BB0C43366}"/>
              </a:ext>
            </a:extLst>
          </p:cNvPr>
          <p:cNvCxnSpPr>
            <a:cxnSpLocks/>
          </p:cNvCxnSpPr>
          <p:nvPr/>
        </p:nvCxnSpPr>
        <p:spPr>
          <a:xfrm>
            <a:off x="6106160" y="-57543"/>
            <a:ext cx="0" cy="6915543"/>
          </a:xfrm>
          <a:prstGeom prst="line">
            <a:avLst/>
          </a:prstGeom>
          <a:ln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9AE8E3-EF7B-F441-93B3-228673B018B7}"/>
              </a:ext>
            </a:extLst>
          </p:cNvPr>
          <p:cNvCxnSpPr>
            <a:cxnSpLocks/>
          </p:cNvCxnSpPr>
          <p:nvPr/>
        </p:nvCxnSpPr>
        <p:spPr>
          <a:xfrm>
            <a:off x="6106160" y="-57543"/>
            <a:ext cx="0" cy="7080135"/>
          </a:xfrm>
          <a:prstGeom prst="line">
            <a:avLst/>
          </a:prstGeom>
          <a:ln w="6350"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24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_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4351B81-FE14-984B-81F3-C69CA9CF969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362709" y="384050"/>
            <a:ext cx="11466575" cy="59436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889173-9CC4-384F-87ED-3C126C08FB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89" r="695" b="11859"/>
          <a:stretch/>
        </p:blipFill>
        <p:spPr>
          <a:xfrm>
            <a:off x="362715" y="384049"/>
            <a:ext cx="11466571" cy="597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48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_plac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4351B81-FE14-984B-81F3-C69CA9CF969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362709" y="384050"/>
            <a:ext cx="11466575" cy="59723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803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4D2869-1122-FD4F-93D1-E6818DABA31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7976" y="3134047"/>
            <a:ext cx="10385823" cy="1305500"/>
          </a:xfrm>
        </p:spPr>
        <p:txBody>
          <a:bodyPr anchor="t">
            <a:normAutofit/>
          </a:bodyPr>
          <a:lstStyle>
            <a:lvl1pPr algn="ctr"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Section Title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5525A9-A6AD-A44B-801E-7959EE0923FD}"/>
              </a:ext>
            </a:extLst>
          </p:cNvPr>
          <p:cNvSpPr/>
          <p:nvPr/>
        </p:nvSpPr>
        <p:spPr>
          <a:xfrm>
            <a:off x="355600" y="385065"/>
            <a:ext cx="11480800" cy="5971285"/>
          </a:xfrm>
          <a:prstGeom prst="rect">
            <a:avLst/>
          </a:prstGeom>
          <a:noFill/>
          <a:ln w="6350">
            <a:gradFill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94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Light">
    <p:bg>
      <p:bgPr>
        <a:solidFill>
          <a:srgbClr val="F5F3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101" y="3148547"/>
            <a:ext cx="11230346" cy="1434085"/>
          </a:xfrm>
        </p:spPr>
        <p:txBody>
          <a:bodyPr anchor="t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6101" y="5114924"/>
            <a:ext cx="5276113" cy="105195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58DDCAA-666B-BB40-B3E0-9F6817656A50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6185784" y="5114924"/>
            <a:ext cx="5276113" cy="105195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CB49188-E5FA-E44D-BB8D-3EFB7DD66260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D94DB9D-64AE-3246-A5A1-033C8898104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2310021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Ligh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6101" y="2463800"/>
            <a:ext cx="8529676" cy="2651125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1400"/>
              </a:spcAft>
              <a:buNone/>
              <a:defRPr sz="2200" b="0" i="0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1D07B40-2FFE-E84A-8C1D-66AF3BE4D38E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76101" y="5209658"/>
            <a:ext cx="5276113" cy="1051959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D6F4D12-C76D-594A-8366-6BDB7BA91D9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A7115C3-295D-ED43-9822-703965AFF1A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4189326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1296713-2BD6-4201-A746-CFD1E5B921B8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98E2E95-C589-449E-8E61-C8E7A5B2AB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471D03-3865-D34B-8E7F-4D9212E48FF0}"/>
              </a:ext>
            </a:extLst>
          </p:cNvPr>
          <p:cNvSpPr/>
          <p:nvPr/>
        </p:nvSpPr>
        <p:spPr>
          <a:xfrm>
            <a:off x="-1336363" y="4289458"/>
            <a:ext cx="1143775" cy="6044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C954E-AAA1-BD40-A56D-98BAB934B2A6}"/>
              </a:ext>
            </a:extLst>
          </p:cNvPr>
          <p:cNvSpPr/>
          <p:nvPr/>
        </p:nvSpPr>
        <p:spPr>
          <a:xfrm>
            <a:off x="-1321905" y="276999"/>
            <a:ext cx="1129317" cy="5991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1131E6-79A8-1248-9C11-D19D84E4070A}"/>
              </a:ext>
            </a:extLst>
          </p:cNvPr>
          <p:cNvSpPr/>
          <p:nvPr/>
        </p:nvSpPr>
        <p:spPr>
          <a:xfrm>
            <a:off x="-1336363" y="3593426"/>
            <a:ext cx="1143775" cy="6067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6EED77-DA3A-C246-8826-3C95DA6290B2}"/>
              </a:ext>
            </a:extLst>
          </p:cNvPr>
          <p:cNvSpPr/>
          <p:nvPr/>
        </p:nvSpPr>
        <p:spPr>
          <a:xfrm>
            <a:off x="-1336362" y="941894"/>
            <a:ext cx="1129316" cy="5991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926DDE-1973-9249-8B67-79F28A67A5CC}"/>
              </a:ext>
            </a:extLst>
          </p:cNvPr>
          <p:cNvSpPr/>
          <p:nvPr/>
        </p:nvSpPr>
        <p:spPr>
          <a:xfrm>
            <a:off x="-1336363" y="4983173"/>
            <a:ext cx="1129315" cy="6044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2ADD5C-05AF-2849-808E-5A5329FE307B}"/>
              </a:ext>
            </a:extLst>
          </p:cNvPr>
          <p:cNvSpPr/>
          <p:nvPr/>
        </p:nvSpPr>
        <p:spPr>
          <a:xfrm>
            <a:off x="-1336363" y="2268952"/>
            <a:ext cx="1129315" cy="5838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331D78-EB57-CF49-B681-1FFB250F2AA3}"/>
              </a:ext>
            </a:extLst>
          </p:cNvPr>
          <p:cNvCxnSpPr>
            <a:cxnSpLocks/>
          </p:cNvCxnSpPr>
          <p:nvPr/>
        </p:nvCxnSpPr>
        <p:spPr>
          <a:xfrm>
            <a:off x="-229369" y="276999"/>
            <a:ext cx="0" cy="599123"/>
          </a:xfrm>
          <a:prstGeom prst="line">
            <a:avLst/>
          </a:prstGeom>
          <a:ln w="82550"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181A33-7A78-A745-B85F-272ACD897C6A}"/>
              </a:ext>
            </a:extLst>
          </p:cNvPr>
          <p:cNvSpPr txBox="1"/>
          <p:nvPr/>
        </p:nvSpPr>
        <p:spPr>
          <a:xfrm>
            <a:off x="-1321904" y="276999"/>
            <a:ext cx="671342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</a:t>
            </a:r>
            <a:b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1c1c1c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FE2321-9A11-C64F-94E7-483770247088}"/>
              </a:ext>
            </a:extLst>
          </p:cNvPr>
          <p:cNvSpPr txBox="1"/>
          <p:nvPr/>
        </p:nvSpPr>
        <p:spPr>
          <a:xfrm>
            <a:off x="-1336363" y="2268952"/>
            <a:ext cx="685801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White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FFFFFF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7381ED-C72B-874C-B467-99E2F441CCAD}"/>
              </a:ext>
            </a:extLst>
          </p:cNvPr>
          <p:cNvSpPr txBox="1"/>
          <p:nvPr/>
        </p:nvSpPr>
        <p:spPr>
          <a:xfrm>
            <a:off x="-1321904" y="936874"/>
            <a:ext cx="81233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Light Grey</a:t>
            </a:r>
            <a:b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/>
              <a:t>E4E4E4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FF914F-CFCB-D848-ADFF-6E9476EB121C}"/>
              </a:ext>
            </a:extLst>
          </p:cNvPr>
          <p:cNvSpPr/>
          <p:nvPr/>
        </p:nvSpPr>
        <p:spPr>
          <a:xfrm>
            <a:off x="-1336363" y="1605423"/>
            <a:ext cx="1129315" cy="5991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D0814-E463-9D45-AEB0-1B8834E02DA1}"/>
              </a:ext>
            </a:extLst>
          </p:cNvPr>
          <p:cNvSpPr txBox="1"/>
          <p:nvPr/>
        </p:nvSpPr>
        <p:spPr>
          <a:xfrm>
            <a:off x="-1301584" y="1624347"/>
            <a:ext cx="79201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Dark Grey</a:t>
            </a:r>
            <a:b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>
                <a:solidFill>
                  <a:schemeClr val="bg1"/>
                </a:solidFill>
              </a:rPr>
              <a:t>777777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5062F4-50A3-5F4D-97CC-2E68DAC9E8D1}"/>
              </a:ext>
            </a:extLst>
          </p:cNvPr>
          <p:cNvSpPr txBox="1"/>
          <p:nvPr/>
        </p:nvSpPr>
        <p:spPr>
          <a:xfrm>
            <a:off x="-1336363" y="3588406"/>
            <a:ext cx="685801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Sand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/>
              <a:t>E0D5C0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F9139F-AB33-C942-A4C9-2A932C16E874}"/>
              </a:ext>
            </a:extLst>
          </p:cNvPr>
          <p:cNvSpPr txBox="1"/>
          <p:nvPr/>
        </p:nvSpPr>
        <p:spPr>
          <a:xfrm>
            <a:off x="-1336363" y="4289458"/>
            <a:ext cx="685801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/>
              <a:t>Highlight</a:t>
            </a:r>
            <a:br>
              <a:rPr lang="en-US" sz="1000" dirty="0"/>
            </a:br>
            <a:r>
              <a:rPr lang="en-US" sz="1000" dirty="0"/>
              <a:t>ECB748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E3D5FF-412F-3446-9C5A-C792CFFD52B8}"/>
              </a:ext>
            </a:extLst>
          </p:cNvPr>
          <p:cNvSpPr txBox="1"/>
          <p:nvPr/>
        </p:nvSpPr>
        <p:spPr>
          <a:xfrm>
            <a:off x="-1336363" y="4983233"/>
            <a:ext cx="685801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/>
              <a:t>Sky</a:t>
            </a:r>
            <a:br>
              <a:rPr lang="en-US" sz="1000" dirty="0"/>
            </a:br>
            <a:r>
              <a:rPr lang="en-US" sz="1000" dirty="0"/>
              <a:t>B3C9CD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B308F8-FDBB-D94E-AAD4-B7C8DE6E641C}"/>
              </a:ext>
            </a:extLst>
          </p:cNvPr>
          <p:cNvSpPr/>
          <p:nvPr/>
        </p:nvSpPr>
        <p:spPr>
          <a:xfrm>
            <a:off x="-1336363" y="2917223"/>
            <a:ext cx="1143775" cy="606777"/>
          </a:xfrm>
          <a:prstGeom prst="rect">
            <a:avLst/>
          </a:prstGeom>
          <a:solidFill>
            <a:srgbClr val="F5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CE59B3-A31D-5B49-A390-48365EC49154}"/>
              </a:ext>
            </a:extLst>
          </p:cNvPr>
          <p:cNvSpPr txBox="1"/>
          <p:nvPr/>
        </p:nvSpPr>
        <p:spPr>
          <a:xfrm>
            <a:off x="-1336363" y="2933768"/>
            <a:ext cx="685801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Cream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F5F3EF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B4DBEA-F44D-1D46-88A3-F25117523E43}"/>
              </a:ext>
            </a:extLst>
          </p:cNvPr>
          <p:cNvSpPr txBox="1"/>
          <p:nvPr/>
        </p:nvSpPr>
        <p:spPr>
          <a:xfrm>
            <a:off x="-1378395" y="0"/>
            <a:ext cx="1129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spc="100" baseline="0" dirty="0">
                <a:latin typeface="+mj-lt"/>
              </a:rPr>
              <a:t>Colors:</a:t>
            </a:r>
          </a:p>
        </p:txBody>
      </p:sp>
    </p:spTree>
    <p:extLst>
      <p:ext uri="{BB962C8B-B14F-4D97-AF65-F5344CB8AC3E}">
        <p14:creationId xmlns:p14="http://schemas.microsoft.com/office/powerpoint/2010/main" val="302011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B62B5-5C88-5B2C-235D-C4D3B65A06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MIC ROS Launch Project</a:t>
            </a:r>
            <a:br>
              <a:rPr lang="en-US" dirty="0"/>
            </a:br>
            <a:r>
              <a:rPr lang="en-US" sz="1800" dirty="0"/>
              <a:t>Tanuj </a:t>
            </a:r>
            <a:r>
              <a:rPr lang="en-US" sz="1800" dirty="0" err="1"/>
              <a:t>Kenchannavar</a:t>
            </a:r>
            <a:r>
              <a:rPr lang="en-US" sz="1800" dirty="0"/>
              <a:t>, </a:t>
            </a:r>
            <a:r>
              <a:rPr lang="en-US" sz="1800" dirty="0" err="1"/>
              <a:t>Vakul</a:t>
            </a:r>
            <a:r>
              <a:rPr lang="en-US" sz="1800" dirty="0"/>
              <a:t> Nath, Kate Sanborn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822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83C78-4902-5762-0108-87C4A280F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91ECC5E-B3FC-45D7-B31D-59603046C0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Create a tool to generate ROS launch files using a diagram.</a:t>
            </a:r>
          </a:p>
          <a:p>
            <a:r>
              <a:rPr lang="en-US" dirty="0"/>
              <a:t>Support importing a current file, turning it into a diagram, and exporting the diagram to a file.</a:t>
            </a:r>
          </a:p>
          <a:p>
            <a:r>
              <a:rPr lang="en-US" dirty="0"/>
              <a:t>Also support building a launch file from scratch.</a:t>
            </a:r>
          </a:p>
          <a:p>
            <a:r>
              <a:rPr lang="en-US" dirty="0"/>
              <a:t>Visually show how nodes in the launch file would be communicating.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FE0812-9866-EAEE-7332-968E09EF90AC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en-US" dirty="0"/>
              <a:t>MIC ROS Launch Project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EAA147-420A-854C-BB20-F0214963B996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dirty="0"/>
              <a:t>Project Goal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C8811D-04DA-B307-2D7E-BA1EABB68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957" b="89565" l="2294" r="97477">
                        <a14:foregroundMark x1="2523" y1="13913" x2="2523" y2="13913"/>
                        <a14:foregroundMark x1="11239" y1="12174" x2="11239" y2="12174"/>
                        <a14:foregroundMark x1="22248" y1="8696" x2="22248" y2="8696"/>
                        <a14:foregroundMark x1="22706" y1="48696" x2="22706" y2="48696"/>
                        <a14:foregroundMark x1="13073" y1="49565" x2="13073" y2="49565"/>
                        <a14:foregroundMark x1="3211" y1="50435" x2="3211" y2="50435"/>
                        <a14:foregroundMark x1="2294" y1="86087" x2="2294" y2="86087"/>
                        <a14:foregroundMark x1="13991" y1="87826" x2="13991" y2="87826"/>
                        <a14:foregroundMark x1="22706" y1="89565" x2="22706" y2="89565"/>
                        <a14:foregroundMark x1="35550" y1="48696" x2="35550" y2="48696"/>
                        <a14:foregroundMark x1="38532" y1="53913" x2="44954" y2="53913"/>
                        <a14:foregroundMark x1="45642" y1="58261" x2="47477" y2="77391"/>
                        <a14:foregroundMark x1="47477" y1="53043" x2="50000" y2="26087"/>
                        <a14:foregroundMark x1="35550" y1="8696" x2="41743" y2="6957"/>
                        <a14:foregroundMark x1="35092" y1="86957" x2="35321" y2="71304"/>
                        <a14:foregroundMark x1="61009" y1="19130" x2="69037" y2="9565"/>
                        <a14:foregroundMark x1="76147" y1="64348" x2="75917" y2="40870"/>
                        <a14:foregroundMark x1="59404" y1="61739" x2="58945" y2="35652"/>
                        <a14:foregroundMark x1="84862" y1="30435" x2="87844" y2="12174"/>
                        <a14:foregroundMark x1="92431" y1="6957" x2="94495" y2="8696"/>
                        <a14:foregroundMark x1="13991" y1="8696" x2="13991" y2="8696"/>
                        <a14:foregroundMark x1="86697" y1="42609" x2="93807" y2="49565"/>
                        <a14:foregroundMark x1="95413" y1="55652" x2="97706" y2="66087"/>
                        <a14:foregroundMark x1="93349" y1="89565" x2="96101" y2="89565"/>
                        <a14:backgroundMark x1="67661" y1="41739" x2="67202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089" y="5058789"/>
            <a:ext cx="41529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363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8AFA2-5CE5-4F06-F35F-7387949A0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A85A3-8215-8A12-E472-34D64809120E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en-US" dirty="0"/>
              <a:t>MIC ROS Launch Project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52A96B-9397-1540-30ED-F22C2AFCC465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dirty="0"/>
              <a:t>ROS</a:t>
            </a:r>
          </a:p>
        </p:txBody>
      </p:sp>
      <p:pic>
        <p:nvPicPr>
          <p:cNvPr id="10" name="Graphic 9" descr="Robot with solid fill">
            <a:extLst>
              <a:ext uri="{FF2B5EF4-FFF2-40B4-BE49-F238E27FC236}">
                <a16:creationId xmlns:a16="http://schemas.microsoft.com/office/drawing/2014/main" id="{F7C5E94C-457B-7442-9531-03DB8C684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0712" y="760277"/>
            <a:ext cx="914400" cy="914400"/>
          </a:xfrm>
          <a:prstGeom prst="rect">
            <a:avLst/>
          </a:prstGeom>
        </p:spPr>
      </p:pic>
      <p:pic>
        <p:nvPicPr>
          <p:cNvPr id="12" name="Graphic 11" descr="Robot outline">
            <a:extLst>
              <a:ext uri="{FF2B5EF4-FFF2-40B4-BE49-F238E27FC236}">
                <a16:creationId xmlns:a16="http://schemas.microsoft.com/office/drawing/2014/main" id="{02F8AC02-49C1-DC08-3CDE-53CD4C3998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960" y="3732280"/>
            <a:ext cx="914400" cy="914400"/>
          </a:xfrm>
          <a:prstGeom prst="rect">
            <a:avLst/>
          </a:prstGeom>
        </p:spPr>
      </p:pic>
      <p:pic>
        <p:nvPicPr>
          <p:cNvPr id="22" name="Graphic 21" descr="Laptop outline">
            <a:extLst>
              <a:ext uri="{FF2B5EF4-FFF2-40B4-BE49-F238E27FC236}">
                <a16:creationId xmlns:a16="http://schemas.microsoft.com/office/drawing/2014/main" id="{1A9A3D82-0ABD-AF37-925E-B5F6382226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66212" y="3624654"/>
            <a:ext cx="914400" cy="914400"/>
          </a:xfrm>
          <a:prstGeom prst="rect">
            <a:avLst/>
          </a:prstGeom>
        </p:spPr>
      </p:pic>
      <p:pic>
        <p:nvPicPr>
          <p:cNvPr id="25" name="Graphic 24" descr="Folder outline">
            <a:extLst>
              <a:ext uri="{FF2B5EF4-FFF2-40B4-BE49-F238E27FC236}">
                <a16:creationId xmlns:a16="http://schemas.microsoft.com/office/drawing/2014/main" id="{A9B77845-5FBB-66D7-C012-211947BB29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1396" y="925543"/>
            <a:ext cx="1826713" cy="1826713"/>
          </a:xfrm>
          <a:prstGeom prst="rect">
            <a:avLst/>
          </a:prstGeom>
        </p:spPr>
      </p:pic>
      <p:pic>
        <p:nvPicPr>
          <p:cNvPr id="26" name="Graphic 25" descr="Folder outline">
            <a:extLst>
              <a:ext uri="{FF2B5EF4-FFF2-40B4-BE49-F238E27FC236}">
                <a16:creationId xmlns:a16="http://schemas.microsoft.com/office/drawing/2014/main" id="{1A44FD9D-B17B-E5B3-80D6-62708D04EB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1396" y="3020485"/>
            <a:ext cx="1826713" cy="1826713"/>
          </a:xfrm>
          <a:prstGeom prst="rect">
            <a:avLst/>
          </a:prstGeom>
        </p:spPr>
      </p:pic>
      <p:pic>
        <p:nvPicPr>
          <p:cNvPr id="27" name="Graphic 26" descr="Folder outline">
            <a:extLst>
              <a:ext uri="{FF2B5EF4-FFF2-40B4-BE49-F238E27FC236}">
                <a16:creationId xmlns:a16="http://schemas.microsoft.com/office/drawing/2014/main" id="{4A9C5A6E-9236-66EB-C89E-CAB4564E12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1396" y="5115426"/>
            <a:ext cx="1826713" cy="182671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40A3CD84-4474-6641-EBB3-F500841E1089}"/>
              </a:ext>
            </a:extLst>
          </p:cNvPr>
          <p:cNvSpPr/>
          <p:nvPr/>
        </p:nvSpPr>
        <p:spPr>
          <a:xfrm>
            <a:off x="569935" y="1622121"/>
            <a:ext cx="1208762" cy="2192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09AF331-0720-0995-9AA9-FE9FE4BBE839}"/>
              </a:ext>
            </a:extLst>
          </p:cNvPr>
          <p:cNvSpPr/>
          <p:nvPr/>
        </p:nvSpPr>
        <p:spPr>
          <a:xfrm>
            <a:off x="569935" y="1958598"/>
            <a:ext cx="1208762" cy="2192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AD3FC0D-E763-63C5-575C-825A64637479}"/>
              </a:ext>
            </a:extLst>
          </p:cNvPr>
          <p:cNvSpPr/>
          <p:nvPr/>
        </p:nvSpPr>
        <p:spPr>
          <a:xfrm>
            <a:off x="569935" y="3845005"/>
            <a:ext cx="1208762" cy="2192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8535CE6-F3DA-32BA-B95F-46ECEC1FADC7}"/>
              </a:ext>
            </a:extLst>
          </p:cNvPr>
          <p:cNvSpPr/>
          <p:nvPr/>
        </p:nvSpPr>
        <p:spPr>
          <a:xfrm>
            <a:off x="569935" y="6025165"/>
            <a:ext cx="1208762" cy="2192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0FF7F2-09DF-EB18-D0BC-2D1C801F5810}"/>
              </a:ext>
            </a:extLst>
          </p:cNvPr>
          <p:cNvSpPr txBox="1"/>
          <p:nvPr/>
        </p:nvSpPr>
        <p:spPr>
          <a:xfrm>
            <a:off x="548014" y="2380390"/>
            <a:ext cx="1252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PackageA</a:t>
            </a:r>
            <a:endParaRPr 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DEBB02-BEE6-1E2D-02E8-8A5F887AE6D1}"/>
              </a:ext>
            </a:extLst>
          </p:cNvPr>
          <p:cNvSpPr txBox="1"/>
          <p:nvPr/>
        </p:nvSpPr>
        <p:spPr>
          <a:xfrm>
            <a:off x="548014" y="4475331"/>
            <a:ext cx="1252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PackageB</a:t>
            </a:r>
            <a:endParaRPr lang="en-US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D004E8-7298-594E-2CC8-C2F54E2B2831}"/>
              </a:ext>
            </a:extLst>
          </p:cNvPr>
          <p:cNvSpPr txBox="1"/>
          <p:nvPr/>
        </p:nvSpPr>
        <p:spPr>
          <a:xfrm>
            <a:off x="544883" y="6536648"/>
            <a:ext cx="1252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PackageC</a:t>
            </a:r>
            <a:endParaRPr lang="en-US" sz="1200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DF4DE41-16CD-9F08-C978-B4A31A3E8F40}"/>
              </a:ext>
            </a:extLst>
          </p:cNvPr>
          <p:cNvCxnSpPr/>
          <p:nvPr/>
        </p:nvCxnSpPr>
        <p:spPr>
          <a:xfrm>
            <a:off x="3068877" y="3513550"/>
            <a:ext cx="8575109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FB55146-756C-B1A2-45CD-5AE692BB1E5A}"/>
              </a:ext>
            </a:extLst>
          </p:cNvPr>
          <p:cNvSpPr/>
          <p:nvPr/>
        </p:nvSpPr>
        <p:spPr>
          <a:xfrm>
            <a:off x="3286049" y="697257"/>
            <a:ext cx="8162740" cy="257203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32F5692-D46A-E997-0FFC-4F04D9CAE87E}"/>
              </a:ext>
            </a:extLst>
          </p:cNvPr>
          <p:cNvSpPr/>
          <p:nvPr/>
        </p:nvSpPr>
        <p:spPr>
          <a:xfrm>
            <a:off x="3286048" y="3724865"/>
            <a:ext cx="4078224" cy="257203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558F7D5-FFEF-FC55-C6C9-832667CD9793}"/>
              </a:ext>
            </a:extLst>
          </p:cNvPr>
          <p:cNvSpPr/>
          <p:nvPr/>
        </p:nvSpPr>
        <p:spPr>
          <a:xfrm>
            <a:off x="7484300" y="3724865"/>
            <a:ext cx="4078224" cy="257203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0E24D16-DE58-355C-1E9C-3636428C91CA}"/>
              </a:ext>
            </a:extLst>
          </p:cNvPr>
          <p:cNvSpPr/>
          <p:nvPr/>
        </p:nvSpPr>
        <p:spPr>
          <a:xfrm>
            <a:off x="4668034" y="1910279"/>
            <a:ext cx="1208762" cy="2192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563CDCD-A4F0-5599-873E-ADBF63DD8BDA}"/>
              </a:ext>
            </a:extLst>
          </p:cNvPr>
          <p:cNvSpPr/>
          <p:nvPr/>
        </p:nvSpPr>
        <p:spPr>
          <a:xfrm>
            <a:off x="8919031" y="1915137"/>
            <a:ext cx="1208762" cy="2192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2247F8B-7EC1-D7D9-C6DA-A9E064C0B7E9}"/>
              </a:ext>
            </a:extLst>
          </p:cNvPr>
          <p:cNvSpPr/>
          <p:nvPr/>
        </p:nvSpPr>
        <p:spPr>
          <a:xfrm>
            <a:off x="3678478" y="4791677"/>
            <a:ext cx="1208762" cy="2192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8D7801C-8D94-FB8D-559A-4CAB5C13C6C9}"/>
              </a:ext>
            </a:extLst>
          </p:cNvPr>
          <p:cNvSpPr/>
          <p:nvPr/>
        </p:nvSpPr>
        <p:spPr>
          <a:xfrm>
            <a:off x="5782360" y="4786618"/>
            <a:ext cx="1208762" cy="2192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EF48EB3-20A9-E785-7031-A16F1BEF65C2}"/>
              </a:ext>
            </a:extLst>
          </p:cNvPr>
          <p:cNvSpPr/>
          <p:nvPr/>
        </p:nvSpPr>
        <p:spPr>
          <a:xfrm>
            <a:off x="4720779" y="5708433"/>
            <a:ext cx="1208762" cy="2192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64E5498-0F5D-1674-0A34-B264B1CA5DA1}"/>
              </a:ext>
            </a:extLst>
          </p:cNvPr>
          <p:cNvSpPr/>
          <p:nvPr/>
        </p:nvSpPr>
        <p:spPr>
          <a:xfrm>
            <a:off x="8919031" y="5005823"/>
            <a:ext cx="1208762" cy="2192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Node4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8138A68-B4D2-F977-AB6D-341580193CD6}"/>
              </a:ext>
            </a:extLst>
          </p:cNvPr>
          <p:cNvSpPr/>
          <p:nvPr/>
        </p:nvSpPr>
        <p:spPr>
          <a:xfrm>
            <a:off x="5829332" y="1974161"/>
            <a:ext cx="93945" cy="914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340512F-65A2-D5EC-1262-7697D740EFB1}"/>
              </a:ext>
            </a:extLst>
          </p:cNvPr>
          <p:cNvSpPr/>
          <p:nvPr/>
        </p:nvSpPr>
        <p:spPr>
          <a:xfrm>
            <a:off x="4840267" y="4857994"/>
            <a:ext cx="93945" cy="914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C3C8E20-3A91-49B1-AD7C-F8E9ECD0B032}"/>
              </a:ext>
            </a:extLst>
          </p:cNvPr>
          <p:cNvSpPr/>
          <p:nvPr/>
        </p:nvSpPr>
        <p:spPr>
          <a:xfrm>
            <a:off x="5876796" y="5772315"/>
            <a:ext cx="93945" cy="9144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5CC4F2C-69CC-E6AA-D85D-958B9AFB04BB}"/>
              </a:ext>
            </a:extLst>
          </p:cNvPr>
          <p:cNvSpPr/>
          <p:nvPr/>
        </p:nvSpPr>
        <p:spPr>
          <a:xfrm>
            <a:off x="8872058" y="1974161"/>
            <a:ext cx="93945" cy="9144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977886C-6D5F-283F-FD47-794E3793FF06}"/>
              </a:ext>
            </a:extLst>
          </p:cNvPr>
          <p:cNvSpPr/>
          <p:nvPr/>
        </p:nvSpPr>
        <p:spPr>
          <a:xfrm>
            <a:off x="5735387" y="4860825"/>
            <a:ext cx="93945" cy="9144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4ECBDB5-CE56-2B30-BE89-EDEA79A20C99}"/>
              </a:ext>
            </a:extLst>
          </p:cNvPr>
          <p:cNvSpPr/>
          <p:nvPr/>
        </p:nvSpPr>
        <p:spPr>
          <a:xfrm>
            <a:off x="8872057" y="5069705"/>
            <a:ext cx="93945" cy="9144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AFA956F-9638-5D68-3053-A1AAEBDD5CAF}"/>
              </a:ext>
            </a:extLst>
          </p:cNvPr>
          <p:cNvCxnSpPr>
            <a:stCxn id="46" idx="6"/>
            <a:endCxn id="49" idx="2"/>
          </p:cNvCxnSpPr>
          <p:nvPr/>
        </p:nvCxnSpPr>
        <p:spPr>
          <a:xfrm>
            <a:off x="5923277" y="2019881"/>
            <a:ext cx="294878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E250B97-84B5-DB0F-240E-DBA808F0D307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4934212" y="4903714"/>
            <a:ext cx="801175" cy="283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97A76A7-691A-10B3-7ED2-3B75636D9644}"/>
              </a:ext>
            </a:extLst>
          </p:cNvPr>
          <p:cNvCxnSpPr>
            <a:cxnSpLocks/>
            <a:stCxn id="48" idx="6"/>
            <a:endCxn id="51" idx="3"/>
          </p:cNvCxnSpPr>
          <p:nvPr/>
        </p:nvCxnSpPr>
        <p:spPr>
          <a:xfrm flipV="1">
            <a:off x="5970741" y="5147754"/>
            <a:ext cx="2915074" cy="6702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6144546-DC84-7C98-2A3C-A26039E313EE}"/>
              </a:ext>
            </a:extLst>
          </p:cNvPr>
          <p:cNvSpPr txBox="1"/>
          <p:nvPr/>
        </p:nvSpPr>
        <p:spPr>
          <a:xfrm>
            <a:off x="5570215" y="2168641"/>
            <a:ext cx="6121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rgbClr val="00B0F0"/>
                </a:solidFill>
              </a:rPr>
              <a:t>msg_a</a:t>
            </a:r>
            <a:endParaRPr lang="en-US" sz="1200" dirty="0">
              <a:solidFill>
                <a:srgbClr val="00B0F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4515966-D227-4B73-3DFC-8E8E29495B9E}"/>
              </a:ext>
            </a:extLst>
          </p:cNvPr>
          <p:cNvSpPr txBox="1"/>
          <p:nvPr/>
        </p:nvSpPr>
        <p:spPr>
          <a:xfrm>
            <a:off x="8612940" y="2154296"/>
            <a:ext cx="6121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rgbClr val="00B050"/>
                </a:solidFill>
              </a:rPr>
              <a:t>msg_a</a:t>
            </a:r>
            <a:endParaRPr lang="en-US" sz="1200" dirty="0">
              <a:solidFill>
                <a:srgbClr val="00B05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865FFFD-0B11-421D-C27E-BBA1A8706AD7}"/>
              </a:ext>
            </a:extLst>
          </p:cNvPr>
          <p:cNvSpPr txBox="1"/>
          <p:nvPr/>
        </p:nvSpPr>
        <p:spPr>
          <a:xfrm>
            <a:off x="4581150" y="5025079"/>
            <a:ext cx="6121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rgbClr val="00B0F0"/>
                </a:solidFill>
              </a:rPr>
              <a:t>msg_a</a:t>
            </a:r>
            <a:endParaRPr lang="en-US" sz="1200" dirty="0">
              <a:solidFill>
                <a:srgbClr val="00B0F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AF8F455-9DE3-8201-C816-79B6A1DE61C7}"/>
              </a:ext>
            </a:extLst>
          </p:cNvPr>
          <p:cNvSpPr txBox="1"/>
          <p:nvPr/>
        </p:nvSpPr>
        <p:spPr>
          <a:xfrm>
            <a:off x="5483821" y="5022645"/>
            <a:ext cx="6121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rgbClr val="00B050"/>
                </a:solidFill>
              </a:rPr>
              <a:t>msg_a</a:t>
            </a:r>
            <a:endParaRPr lang="en-US" sz="1200" dirty="0">
              <a:solidFill>
                <a:srgbClr val="00B050"/>
              </a:solidFill>
            </a:endParaRP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C1C913BC-9DCC-D09B-F1C0-6A4646A4D818}"/>
              </a:ext>
            </a:extLst>
          </p:cNvPr>
          <p:cNvSpPr txBox="1"/>
          <p:nvPr/>
        </p:nvSpPr>
        <p:spPr>
          <a:xfrm>
            <a:off x="5617188" y="5902845"/>
            <a:ext cx="6121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rgbClr val="00B0F0"/>
                </a:solidFill>
              </a:rPr>
              <a:t>msg_b</a:t>
            </a:r>
            <a:endParaRPr lang="en-US" sz="1200" dirty="0">
              <a:solidFill>
                <a:srgbClr val="00B0F0"/>
              </a:solidFill>
            </a:endParaRP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7B9E4BD0-5A81-1B05-8A7D-A9A4D17C0F6C}"/>
              </a:ext>
            </a:extLst>
          </p:cNvPr>
          <p:cNvSpPr txBox="1"/>
          <p:nvPr/>
        </p:nvSpPr>
        <p:spPr>
          <a:xfrm>
            <a:off x="8620926" y="5205895"/>
            <a:ext cx="6121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rgbClr val="00B050"/>
                </a:solidFill>
              </a:rPr>
              <a:t>msg_b</a:t>
            </a:r>
            <a:endParaRPr lang="en-US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70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3594 -0.04143 L -1.875E-6 -4.44444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97" y="206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8411 0.00532 L 1.25E-6 -1.48148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67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482 -0.46227 L -1.04167E-6 3.7037E-6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08" y="23125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28 -0.41343 L 1.45833E-6 1.48148E-6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06" y="20579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4024 -0.27199 L -3.75E-6 3.7037E-7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61" y="13588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8411 0.14838 L 1.25E-6 3.7037E-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67" y="-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60" grpId="0"/>
      <p:bldP spid="61" grpId="0"/>
      <p:bldP spid="62" grpId="0"/>
      <p:bldP spid="63" grpId="0"/>
      <p:bldP spid="1024" grpId="0"/>
      <p:bldP spid="10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5757E-26D1-4B1B-58F3-B8B7B32E8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2E7637-8781-B960-36B6-2E4CA897A1DE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en-US" dirty="0"/>
              <a:t>MIC ROS Launch Project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EE2C48-AF61-334C-984A-0539ABD5E809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dirty="0"/>
              <a:t>ROS Launch</a:t>
            </a:r>
          </a:p>
        </p:txBody>
      </p:sp>
      <p:pic>
        <p:nvPicPr>
          <p:cNvPr id="7" name="Graphic 6" descr="Robot outline">
            <a:extLst>
              <a:ext uri="{FF2B5EF4-FFF2-40B4-BE49-F238E27FC236}">
                <a16:creationId xmlns:a16="http://schemas.microsoft.com/office/drawing/2014/main" id="{D3A126D7-118C-B504-3F2E-F1930DFAC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8849" y="822739"/>
            <a:ext cx="914400" cy="914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4D1382-BF42-1561-DE2F-E3474C9FE731}"/>
              </a:ext>
            </a:extLst>
          </p:cNvPr>
          <p:cNvSpPr/>
          <p:nvPr/>
        </p:nvSpPr>
        <p:spPr>
          <a:xfrm>
            <a:off x="2681668" y="2194339"/>
            <a:ext cx="1208762" cy="2192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F11068-4026-8436-73C2-ACF622E1E12A}"/>
              </a:ext>
            </a:extLst>
          </p:cNvPr>
          <p:cNvSpPr/>
          <p:nvPr/>
        </p:nvSpPr>
        <p:spPr>
          <a:xfrm>
            <a:off x="2681668" y="3963029"/>
            <a:ext cx="1208762" cy="2192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366938-5915-E847-360D-9527E9429E72}"/>
              </a:ext>
            </a:extLst>
          </p:cNvPr>
          <p:cNvSpPr/>
          <p:nvPr/>
        </p:nvSpPr>
        <p:spPr>
          <a:xfrm>
            <a:off x="2681668" y="5731719"/>
            <a:ext cx="1208762" cy="2192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4E5DD9-9109-1BC7-7293-BEBD23DCD8E7}"/>
              </a:ext>
            </a:extLst>
          </p:cNvPr>
          <p:cNvGrpSpPr/>
          <p:nvPr/>
        </p:nvGrpSpPr>
        <p:grpSpPr>
          <a:xfrm>
            <a:off x="398760" y="1737139"/>
            <a:ext cx="1773799" cy="1191399"/>
            <a:chOff x="412511" y="1737139"/>
            <a:chExt cx="1773799" cy="1191399"/>
          </a:xfrm>
        </p:grpSpPr>
        <p:pic>
          <p:nvPicPr>
            <p:cNvPr id="6" name="Graphic 5" descr="Cmd Terminal with solid fill">
              <a:extLst>
                <a:ext uri="{FF2B5EF4-FFF2-40B4-BE49-F238E27FC236}">
                  <a16:creationId xmlns:a16="http://schemas.microsoft.com/office/drawing/2014/main" id="{C117B228-1607-906A-5F80-36657DEA6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2210" y="1737139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AF6373-B084-ABC1-6AE0-3FA0EE0A4DE6}"/>
                </a:ext>
              </a:extLst>
            </p:cNvPr>
            <p:cNvSpPr txBox="1"/>
            <p:nvPr/>
          </p:nvSpPr>
          <p:spPr>
            <a:xfrm>
              <a:off x="412511" y="2651539"/>
              <a:ext cx="1773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/>
                <a:t>rosrun</a:t>
              </a:r>
              <a:r>
                <a:rPr lang="en-US" sz="1200" dirty="0"/>
                <a:t> </a:t>
              </a:r>
              <a:r>
                <a:rPr lang="en-US" sz="1200" dirty="0" err="1"/>
                <a:t>PackageA</a:t>
              </a:r>
              <a:r>
                <a:rPr lang="en-US" sz="1200" dirty="0"/>
                <a:t> Node1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F2599D-196A-860F-570D-6D4FD35C10E4}"/>
              </a:ext>
            </a:extLst>
          </p:cNvPr>
          <p:cNvGrpSpPr/>
          <p:nvPr/>
        </p:nvGrpSpPr>
        <p:grpSpPr>
          <a:xfrm>
            <a:off x="398760" y="3505829"/>
            <a:ext cx="1773799" cy="1191399"/>
            <a:chOff x="412511" y="1737139"/>
            <a:chExt cx="1773799" cy="1191399"/>
          </a:xfrm>
        </p:grpSpPr>
        <p:pic>
          <p:nvPicPr>
            <p:cNvPr id="14" name="Graphic 13" descr="Cmd Terminal with solid fill">
              <a:extLst>
                <a:ext uri="{FF2B5EF4-FFF2-40B4-BE49-F238E27FC236}">
                  <a16:creationId xmlns:a16="http://schemas.microsoft.com/office/drawing/2014/main" id="{89D6DC37-5E2B-5F32-7A68-3AAF1AF72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2210" y="1737139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8DA99E-0536-9306-C764-80C963F2771A}"/>
                </a:ext>
              </a:extLst>
            </p:cNvPr>
            <p:cNvSpPr txBox="1"/>
            <p:nvPr/>
          </p:nvSpPr>
          <p:spPr>
            <a:xfrm>
              <a:off x="412511" y="2651539"/>
              <a:ext cx="1773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/>
                <a:t>rosrun</a:t>
              </a:r>
              <a:r>
                <a:rPr lang="en-US" sz="1200" dirty="0"/>
                <a:t> </a:t>
              </a:r>
              <a:r>
                <a:rPr lang="en-US" sz="1200" dirty="0" err="1"/>
                <a:t>PackageA</a:t>
              </a:r>
              <a:r>
                <a:rPr lang="en-US" sz="1200" dirty="0"/>
                <a:t> Node2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BE7BCC1-BF49-3FFE-3E18-BCB4909E6213}"/>
              </a:ext>
            </a:extLst>
          </p:cNvPr>
          <p:cNvGrpSpPr/>
          <p:nvPr/>
        </p:nvGrpSpPr>
        <p:grpSpPr>
          <a:xfrm>
            <a:off x="398760" y="5274519"/>
            <a:ext cx="1773799" cy="1191399"/>
            <a:chOff x="412511" y="1737139"/>
            <a:chExt cx="1773799" cy="1191399"/>
          </a:xfrm>
        </p:grpSpPr>
        <p:pic>
          <p:nvPicPr>
            <p:cNvPr id="17" name="Graphic 16" descr="Cmd Terminal with solid fill">
              <a:extLst>
                <a:ext uri="{FF2B5EF4-FFF2-40B4-BE49-F238E27FC236}">
                  <a16:creationId xmlns:a16="http://schemas.microsoft.com/office/drawing/2014/main" id="{B9C4989D-1420-FE75-CB28-716F58528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2210" y="1737139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9F107EF-DEE0-A920-5D66-637AFCC61A05}"/>
                </a:ext>
              </a:extLst>
            </p:cNvPr>
            <p:cNvSpPr txBox="1"/>
            <p:nvPr/>
          </p:nvSpPr>
          <p:spPr>
            <a:xfrm>
              <a:off x="412511" y="2651539"/>
              <a:ext cx="1773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/>
                <a:t>rosrun</a:t>
              </a:r>
              <a:r>
                <a:rPr lang="en-US" sz="1200" dirty="0"/>
                <a:t> </a:t>
              </a:r>
              <a:r>
                <a:rPr lang="en-US" sz="1200" dirty="0" err="1"/>
                <a:t>PackageB</a:t>
              </a:r>
              <a:r>
                <a:rPr lang="en-US" sz="1200" dirty="0"/>
                <a:t> Node3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360226F-0A0F-0618-CCF9-CF29E853FACC}"/>
              </a:ext>
            </a:extLst>
          </p:cNvPr>
          <p:cNvGrpSpPr/>
          <p:nvPr/>
        </p:nvGrpSpPr>
        <p:grpSpPr>
          <a:xfrm>
            <a:off x="5549422" y="1737139"/>
            <a:ext cx="1917032" cy="1191399"/>
            <a:chOff x="412511" y="1737139"/>
            <a:chExt cx="1917032" cy="1191399"/>
          </a:xfrm>
        </p:grpSpPr>
        <p:pic>
          <p:nvPicPr>
            <p:cNvPr id="20" name="Graphic 19" descr="Cmd Terminal with solid fill">
              <a:extLst>
                <a:ext uri="{FF2B5EF4-FFF2-40B4-BE49-F238E27FC236}">
                  <a16:creationId xmlns:a16="http://schemas.microsoft.com/office/drawing/2014/main" id="{9A7852B3-5145-F635-32F3-1871BA6AD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2210" y="1737139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B77A991-E9A8-C5A3-105E-112BB591E1EE}"/>
                </a:ext>
              </a:extLst>
            </p:cNvPr>
            <p:cNvSpPr txBox="1"/>
            <p:nvPr/>
          </p:nvSpPr>
          <p:spPr>
            <a:xfrm>
              <a:off x="412511" y="2651539"/>
              <a:ext cx="1917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/>
                <a:t>roslaunch</a:t>
              </a:r>
              <a:r>
                <a:rPr lang="en-US" sz="1200" dirty="0"/>
                <a:t> package </a:t>
              </a:r>
              <a:r>
                <a:rPr lang="en-US" sz="1200" dirty="0" err="1"/>
                <a:t>x.launch</a:t>
              </a:r>
              <a:endParaRPr lang="en-US" sz="1200" dirty="0"/>
            </a:p>
          </p:txBody>
        </p:sp>
      </p:grpSp>
      <p:pic>
        <p:nvPicPr>
          <p:cNvPr id="22" name="Graphic 21" descr="Robot outline">
            <a:extLst>
              <a:ext uri="{FF2B5EF4-FFF2-40B4-BE49-F238E27FC236}">
                <a16:creationId xmlns:a16="http://schemas.microsoft.com/office/drawing/2014/main" id="{63D54616-6838-7B53-6DBF-A129C6BAD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5012" y="822739"/>
            <a:ext cx="914400" cy="9144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0E05AB5-1AD5-976F-D5F9-CDB531F26EA9}"/>
              </a:ext>
            </a:extLst>
          </p:cNvPr>
          <p:cNvSpPr/>
          <p:nvPr/>
        </p:nvSpPr>
        <p:spPr>
          <a:xfrm>
            <a:off x="8377831" y="2194339"/>
            <a:ext cx="1208762" cy="2192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F022E4F-BAE3-7F81-B359-165163DF92F3}"/>
              </a:ext>
            </a:extLst>
          </p:cNvPr>
          <p:cNvSpPr/>
          <p:nvPr/>
        </p:nvSpPr>
        <p:spPr>
          <a:xfrm>
            <a:off x="8377831" y="3963029"/>
            <a:ext cx="1208762" cy="2192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8DF9178-EDAF-B443-47B0-EF7904162A63}"/>
              </a:ext>
            </a:extLst>
          </p:cNvPr>
          <p:cNvSpPr/>
          <p:nvPr/>
        </p:nvSpPr>
        <p:spPr>
          <a:xfrm>
            <a:off x="8377831" y="5731719"/>
            <a:ext cx="1208762" cy="2192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Node3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0B17997-E0BC-BB08-70EA-462E5EFA5E70}"/>
              </a:ext>
            </a:extLst>
          </p:cNvPr>
          <p:cNvCxnSpPr>
            <a:cxnSpLocks/>
          </p:cNvCxnSpPr>
          <p:nvPr/>
        </p:nvCxnSpPr>
        <p:spPr>
          <a:xfrm>
            <a:off x="5234561" y="822739"/>
            <a:ext cx="0" cy="548180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51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23" grpId="0" animBg="1"/>
      <p:bldP spid="24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477E2-8A78-4B97-2FA0-65328ECF9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DC579-E2A3-090F-D6B4-E1D9D8404532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en-US" dirty="0"/>
              <a:t>MIC ROS Launch Project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D3FE23-075C-6608-C303-DB8B58575997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dirty="0"/>
              <a:t>ROS Launch Files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E7AB38-9602-06B1-C6B6-E0D265F61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111" y="1195680"/>
            <a:ext cx="8687246" cy="45404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7CD8B3-AF86-1F3B-9152-0D5E3A363A0F}"/>
              </a:ext>
            </a:extLst>
          </p:cNvPr>
          <p:cNvSpPr/>
          <p:nvPr/>
        </p:nvSpPr>
        <p:spPr>
          <a:xfrm>
            <a:off x="2636729" y="1603332"/>
            <a:ext cx="4659682" cy="5135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175E32-2B28-7324-F410-DD988DBBB9CF}"/>
              </a:ext>
            </a:extLst>
          </p:cNvPr>
          <p:cNvSpPr/>
          <p:nvPr/>
        </p:nvSpPr>
        <p:spPr>
          <a:xfrm>
            <a:off x="2636729" y="3489163"/>
            <a:ext cx="2874723" cy="5135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269785-FAF6-6F86-EB24-EB78F7E04580}"/>
              </a:ext>
            </a:extLst>
          </p:cNvPr>
          <p:cNvSpPr/>
          <p:nvPr/>
        </p:nvSpPr>
        <p:spPr>
          <a:xfrm>
            <a:off x="2636729" y="4089748"/>
            <a:ext cx="6626268" cy="2129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9052C8-F9B3-782A-F285-FDF38A429695}"/>
              </a:ext>
            </a:extLst>
          </p:cNvPr>
          <p:cNvSpPr/>
          <p:nvPr/>
        </p:nvSpPr>
        <p:spPr>
          <a:xfrm>
            <a:off x="2636729" y="4461803"/>
            <a:ext cx="3601233" cy="3982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C4DF48-DBE7-2135-72BB-2524A140B664}"/>
              </a:ext>
            </a:extLst>
          </p:cNvPr>
          <p:cNvSpPr/>
          <p:nvPr/>
        </p:nvSpPr>
        <p:spPr>
          <a:xfrm>
            <a:off x="2636729" y="5377082"/>
            <a:ext cx="7915628" cy="2129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C64C93-BCFE-BA5D-064A-012A8E9E41C4}"/>
              </a:ext>
            </a:extLst>
          </p:cNvPr>
          <p:cNvSpPr txBox="1"/>
          <p:nvPr/>
        </p:nvSpPr>
        <p:spPr>
          <a:xfrm>
            <a:off x="413937" y="1361302"/>
            <a:ext cx="1163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Nodes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1BA107-B357-6720-C639-33DFDCD83A50}"/>
              </a:ext>
            </a:extLst>
          </p:cNvPr>
          <p:cNvSpPr/>
          <p:nvPr/>
        </p:nvSpPr>
        <p:spPr>
          <a:xfrm>
            <a:off x="2636729" y="5018001"/>
            <a:ext cx="4759890" cy="21294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D35515-8BFE-FAE5-6C6C-CDF2DC589B57}"/>
              </a:ext>
            </a:extLst>
          </p:cNvPr>
          <p:cNvSpPr txBox="1"/>
          <p:nvPr/>
        </p:nvSpPr>
        <p:spPr>
          <a:xfrm>
            <a:off x="369049" y="4939806"/>
            <a:ext cx="1163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Include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85A760-E767-400A-485E-C8D3A7BDED61}"/>
              </a:ext>
            </a:extLst>
          </p:cNvPr>
          <p:cNvSpPr/>
          <p:nvPr/>
        </p:nvSpPr>
        <p:spPr>
          <a:xfrm>
            <a:off x="2636729" y="2323300"/>
            <a:ext cx="3895594" cy="107884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6539AC-5F1D-9F9D-3A5A-7D516B525271}"/>
              </a:ext>
            </a:extLst>
          </p:cNvPr>
          <p:cNvSpPr txBox="1"/>
          <p:nvPr/>
        </p:nvSpPr>
        <p:spPr>
          <a:xfrm>
            <a:off x="413936" y="1852943"/>
            <a:ext cx="1163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Remap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60B812-C9EA-E39B-206E-0873B918F150}"/>
              </a:ext>
            </a:extLst>
          </p:cNvPr>
          <p:cNvSpPr/>
          <p:nvPr/>
        </p:nvSpPr>
        <p:spPr>
          <a:xfrm>
            <a:off x="2906039" y="1769966"/>
            <a:ext cx="3488498" cy="19779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8D6C16-E1EC-BA64-1934-67421166AE70}"/>
              </a:ext>
            </a:extLst>
          </p:cNvPr>
          <p:cNvSpPr txBox="1"/>
          <p:nvPr/>
        </p:nvSpPr>
        <p:spPr>
          <a:xfrm>
            <a:off x="413937" y="2677247"/>
            <a:ext cx="133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Arguments</a:t>
            </a:r>
          </a:p>
        </p:txBody>
      </p:sp>
    </p:spTree>
    <p:extLst>
      <p:ext uri="{BB962C8B-B14F-4D97-AF65-F5344CB8AC3E}">
        <p14:creationId xmlns:p14="http://schemas.microsoft.com/office/powerpoint/2010/main" val="224293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336B7-F601-BEED-7E60-1E72D7ABC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CC29B-70CE-0E4C-6AC6-D116C94E4DAD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en-US" dirty="0"/>
              <a:t>MIC ROS Launch Project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35053-8A9F-4285-5D96-383FFA61A4A7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dirty="0"/>
              <a:t>Metamodel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2BBAC0D-D490-F85B-1A86-A50C4C0BD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131" y="490189"/>
            <a:ext cx="6614430" cy="56362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22D735-BF8D-F687-96CC-5E99520AD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80" y="1737139"/>
            <a:ext cx="5356143" cy="279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135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6B508-3520-D4EC-CFEA-61074D224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B31AE-9E65-0CA2-0440-9984DFD6B644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en-US" dirty="0"/>
              <a:t>MIC ROS Launch Project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B410C1-72AB-D8F5-7DE4-5E0CB12DDA5E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dirty="0"/>
              <a:t>ROS Launch Example 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03A61-1B71-0CBE-6A3F-5BEDA9B2AEC5}"/>
              </a:ext>
            </a:extLst>
          </p:cNvPr>
          <p:cNvSpPr txBox="1"/>
          <p:nvPr/>
        </p:nvSpPr>
        <p:spPr>
          <a:xfrm>
            <a:off x="8968636" y="2967335"/>
            <a:ext cx="2329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Toy example that solves (-1 * 7) / (4 + 2) and displays the result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F4A37E-A138-A930-DA75-6ADB7BD85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54" y="1335988"/>
            <a:ext cx="6959958" cy="472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00340"/>
      </p:ext>
    </p:extLst>
  </p:cSld>
  <p:clrMapOvr>
    <a:masterClrMapping/>
  </p:clrMapOvr>
</p:sld>
</file>

<file path=ppt/theme/theme1.xml><?xml version="1.0" encoding="utf-8"?>
<a:theme xmlns:a="http://schemas.openxmlformats.org/drawingml/2006/main" name="Vanderbilt1">
  <a:themeElements>
    <a:clrScheme name="VU Brand">
      <a:dk1>
        <a:srgbClr val="1C1C1C"/>
      </a:dk1>
      <a:lt1>
        <a:srgbClr val="F5F3EF"/>
      </a:lt1>
      <a:dk2>
        <a:srgbClr val="777777"/>
      </a:dk2>
      <a:lt2>
        <a:srgbClr val="E3E3E3"/>
      </a:lt2>
      <a:accent1>
        <a:srgbClr val="B3C9CD"/>
      </a:accent1>
      <a:accent2>
        <a:srgbClr val="ECB748"/>
      </a:accent2>
      <a:accent3>
        <a:srgbClr val="E0D5C0"/>
      </a:accent3>
      <a:accent4>
        <a:srgbClr val="F5F3EF"/>
      </a:accent4>
      <a:accent5>
        <a:srgbClr val="E0D5C0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7BBEB0C3-DB89-4359-8FC9-9AF97088CE49}" vid="{E5DC36B4-FB0D-4FCE-BB40-992A0BEE2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Vanderbilt1</Template>
  <TotalTime>292</TotalTime>
  <Words>200</Words>
  <Application>Microsoft Office PowerPoint</Application>
  <PresentationFormat>Widescreen</PresentationFormat>
  <Paragraphs>55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Aptos</vt:lpstr>
      <vt:lpstr>Arial</vt:lpstr>
      <vt:lpstr>Calibri</vt:lpstr>
      <vt:lpstr>Calibri Light</vt:lpstr>
      <vt:lpstr>Times</vt:lpstr>
      <vt:lpstr>Times New Roman</vt:lpstr>
      <vt:lpstr>Vanderbilt1</vt:lpstr>
      <vt:lpstr>MIC ROS Launch Project Tanuj Kenchannavar, Vakul Nath, Kate Sanborn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Sanborn, Kate L</dc:creator>
  <cp:lastModifiedBy>Sanborn, Kate L</cp:lastModifiedBy>
  <cp:revision>12</cp:revision>
  <dcterms:created xsi:type="dcterms:W3CDTF">2024-12-04T17:34:42Z</dcterms:created>
  <dcterms:modified xsi:type="dcterms:W3CDTF">2024-12-05T18:08:13Z</dcterms:modified>
</cp:coreProperties>
</file>